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3"/>
  </p:notesMasterIdLst>
  <p:sldIdLst>
    <p:sldId id="293" r:id="rId2"/>
    <p:sldId id="294" r:id="rId3"/>
    <p:sldId id="295" r:id="rId4"/>
    <p:sldId id="296" r:id="rId5"/>
    <p:sldId id="297" r:id="rId6"/>
    <p:sldId id="298" r:id="rId7"/>
    <p:sldId id="299" r:id="rId8"/>
    <p:sldId id="300" r:id="rId9"/>
    <p:sldId id="301" r:id="rId10"/>
    <p:sldId id="256" r:id="rId11"/>
    <p:sldId id="258" r:id="rId12"/>
    <p:sldId id="259" r:id="rId13"/>
    <p:sldId id="261" r:id="rId14"/>
    <p:sldId id="265" r:id="rId15"/>
    <p:sldId id="302" r:id="rId16"/>
    <p:sldId id="267" r:id="rId17"/>
    <p:sldId id="268" r:id="rId18"/>
    <p:sldId id="269" r:id="rId19"/>
    <p:sldId id="270" r:id="rId20"/>
    <p:sldId id="286" r:id="rId21"/>
    <p:sldId id="289" r:id="rId22"/>
    <p:sldId id="282" r:id="rId23"/>
    <p:sldId id="276" r:id="rId24"/>
    <p:sldId id="284" r:id="rId25"/>
    <p:sldId id="287" r:id="rId26"/>
    <p:sldId id="277" r:id="rId27"/>
    <p:sldId id="303" r:id="rId28"/>
    <p:sldId id="304" r:id="rId29"/>
    <p:sldId id="305" r:id="rId30"/>
    <p:sldId id="278" r:id="rId31"/>
    <p:sldId id="288" r:id="rId32"/>
    <p:sldId id="279" r:id="rId33"/>
    <p:sldId id="291" r:id="rId34"/>
    <p:sldId id="290" r:id="rId35"/>
    <p:sldId id="292" r:id="rId36"/>
    <p:sldId id="274" r:id="rId37"/>
    <p:sldId id="275" r:id="rId38"/>
    <p:sldId id="281" r:id="rId39"/>
    <p:sldId id="272" r:id="rId40"/>
    <p:sldId id="273" r:id="rId41"/>
    <p:sldId id="26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0B5"/>
    <a:srgbClr val="25CABF"/>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660"/>
  </p:normalViewPr>
  <p:slideViewPr>
    <p:cSldViewPr snapToGrid="0">
      <p:cViewPr varScale="1">
        <p:scale>
          <a:sx n="97" d="100"/>
          <a:sy n="97" d="100"/>
        </p:scale>
        <p:origin x="1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d32417d921a94500" providerId="LiveId" clId="{373C03F5-F5B4-48AF-80FB-A5BCB76CBA5F}"/>
    <pc:docChg chg="undo custSel addSld delSld modSld sldOrd">
      <pc:chgData name="" userId="d32417d921a94500" providerId="LiveId" clId="{373C03F5-F5B4-48AF-80FB-A5BCB76CBA5F}" dt="2023-04-26T13:16:15.811" v="2271" actId="1035"/>
      <pc:docMkLst>
        <pc:docMk/>
      </pc:docMkLst>
      <pc:sldChg chg="addSp delSp">
        <pc:chgData name="" userId="d32417d921a94500" providerId="LiveId" clId="{373C03F5-F5B4-48AF-80FB-A5BCB76CBA5F}" dt="2023-04-25T11:11:46.395" v="533"/>
        <pc:sldMkLst>
          <pc:docMk/>
          <pc:sldMk cId="322675279" sldId="256"/>
        </pc:sldMkLst>
        <pc:spChg chg="add del">
          <ac:chgData name="" userId="d32417d921a94500" providerId="LiveId" clId="{373C03F5-F5B4-48AF-80FB-A5BCB76CBA5F}" dt="2023-04-25T11:11:46.395" v="533"/>
          <ac:spMkLst>
            <pc:docMk/>
            <pc:sldMk cId="322675279" sldId="256"/>
            <ac:spMk id="13" creationId="{46F2A5CB-67AB-427C-9D6E-94EF0FA37CDD}"/>
          </ac:spMkLst>
        </pc:spChg>
        <pc:spChg chg="add del">
          <ac:chgData name="" userId="d32417d921a94500" providerId="LiveId" clId="{373C03F5-F5B4-48AF-80FB-A5BCB76CBA5F}" dt="2023-04-25T11:11:46.395" v="533"/>
          <ac:spMkLst>
            <pc:docMk/>
            <pc:sldMk cId="322675279" sldId="256"/>
            <ac:spMk id="14" creationId="{C522192F-09C8-41DB-8889-361C45163504}"/>
          </ac:spMkLst>
        </pc:spChg>
      </pc:sldChg>
      <pc:sldChg chg="del">
        <pc:chgData name="" userId="d32417d921a94500" providerId="LiveId" clId="{373C03F5-F5B4-48AF-80FB-A5BCB76CBA5F}" dt="2023-04-26T08:22:53.205" v="1102" actId="2696"/>
        <pc:sldMkLst>
          <pc:docMk/>
          <pc:sldMk cId="2117492421" sldId="257"/>
        </pc:sldMkLst>
      </pc:sldChg>
      <pc:sldChg chg="addSp delSp modSp">
        <pc:chgData name="" userId="d32417d921a94500" providerId="LiveId" clId="{373C03F5-F5B4-48AF-80FB-A5BCB76CBA5F}" dt="2023-04-26T08:22:47.494" v="1101" actId="1076"/>
        <pc:sldMkLst>
          <pc:docMk/>
          <pc:sldMk cId="1416077933" sldId="258"/>
        </pc:sldMkLst>
        <pc:spChg chg="add del">
          <ac:chgData name="" userId="d32417d921a94500" providerId="LiveId" clId="{373C03F5-F5B4-48AF-80FB-A5BCB76CBA5F}" dt="2023-04-26T08:22:06.143" v="1088"/>
          <ac:spMkLst>
            <pc:docMk/>
            <pc:sldMk cId="1416077933" sldId="258"/>
            <ac:spMk id="3" creationId="{A22FD2D5-255C-41E7-B46E-87AFCA3FEF52}"/>
          </ac:spMkLst>
        </pc:spChg>
        <pc:spChg chg="add del">
          <ac:chgData name="" userId="d32417d921a94500" providerId="LiveId" clId="{373C03F5-F5B4-48AF-80FB-A5BCB76CBA5F}" dt="2023-04-26T08:22:15.266" v="1092"/>
          <ac:spMkLst>
            <pc:docMk/>
            <pc:sldMk cId="1416077933" sldId="258"/>
            <ac:spMk id="4" creationId="{799ED46B-7807-4EAA-AAAC-20E0ABB511EC}"/>
          </ac:spMkLst>
        </pc:spChg>
        <pc:spChg chg="mod">
          <ac:chgData name="" userId="d32417d921a94500" providerId="LiveId" clId="{373C03F5-F5B4-48AF-80FB-A5BCB76CBA5F}" dt="2023-04-26T08:22:47.494" v="1101" actId="1076"/>
          <ac:spMkLst>
            <pc:docMk/>
            <pc:sldMk cId="1416077933" sldId="258"/>
            <ac:spMk id="8" creationId="{15284863-B497-4DB1-A37E-02DBDE6D6E2C}"/>
          </ac:spMkLst>
        </pc:spChg>
        <pc:spChg chg="del mod">
          <ac:chgData name="" userId="d32417d921a94500" providerId="LiveId" clId="{373C03F5-F5B4-48AF-80FB-A5BCB76CBA5F}" dt="2023-04-26T08:21:52.406" v="1085" actId="478"/>
          <ac:spMkLst>
            <pc:docMk/>
            <pc:sldMk cId="1416077933" sldId="258"/>
            <ac:spMk id="9" creationId="{38478498-77F1-4991-91DA-CF1F61BED54F}"/>
          </ac:spMkLst>
        </pc:spChg>
      </pc:sldChg>
      <pc:sldChg chg="del">
        <pc:chgData name="" userId="d32417d921a94500" providerId="LiveId" clId="{373C03F5-F5B4-48AF-80FB-A5BCB76CBA5F}" dt="2023-04-26T08:17:37.985" v="1083" actId="2696"/>
        <pc:sldMkLst>
          <pc:docMk/>
          <pc:sldMk cId="3654199171" sldId="260"/>
        </pc:sldMkLst>
      </pc:sldChg>
      <pc:sldChg chg="addSp delSp modSp delAnim modAnim">
        <pc:chgData name="" userId="d32417d921a94500" providerId="LiveId" clId="{373C03F5-F5B4-48AF-80FB-A5BCB76CBA5F}" dt="2023-04-26T12:47:31.284" v="1813" actId="20577"/>
        <pc:sldMkLst>
          <pc:docMk/>
          <pc:sldMk cId="299281746" sldId="261"/>
        </pc:sldMkLst>
        <pc:spChg chg="del mod">
          <ac:chgData name="" userId="d32417d921a94500" providerId="LiveId" clId="{373C03F5-F5B4-48AF-80FB-A5BCB76CBA5F}" dt="2023-04-26T12:32:26.172" v="1640" actId="478"/>
          <ac:spMkLst>
            <pc:docMk/>
            <pc:sldMk cId="299281746" sldId="261"/>
            <ac:spMk id="32" creationId="{4F0B31E2-765D-4F89-A048-0A7088A1E119}"/>
          </ac:spMkLst>
        </pc:spChg>
        <pc:spChg chg="del mod">
          <ac:chgData name="" userId="d32417d921a94500" providerId="LiveId" clId="{373C03F5-F5B4-48AF-80FB-A5BCB76CBA5F}" dt="2023-04-26T12:32:26.172" v="1640" actId="478"/>
          <ac:spMkLst>
            <pc:docMk/>
            <pc:sldMk cId="299281746" sldId="261"/>
            <ac:spMk id="33" creationId="{18303810-C81D-44BA-A3FD-0BA096562DD8}"/>
          </ac:spMkLst>
        </pc:spChg>
        <pc:spChg chg="del mod">
          <ac:chgData name="" userId="d32417d921a94500" providerId="LiveId" clId="{373C03F5-F5B4-48AF-80FB-A5BCB76CBA5F}" dt="2023-04-26T12:32:26.172" v="1640" actId="478"/>
          <ac:spMkLst>
            <pc:docMk/>
            <pc:sldMk cId="299281746" sldId="261"/>
            <ac:spMk id="34" creationId="{E72A21F8-7319-474E-A163-4F145E39A665}"/>
          </ac:spMkLst>
        </pc:spChg>
        <pc:spChg chg="add mod">
          <ac:chgData name="" userId="d32417d921a94500" providerId="LiveId" clId="{373C03F5-F5B4-48AF-80FB-A5BCB76CBA5F}" dt="2023-04-25T11:07:15.765" v="431" actId="571"/>
          <ac:spMkLst>
            <pc:docMk/>
            <pc:sldMk cId="299281746" sldId="261"/>
            <ac:spMk id="36" creationId="{40CC400C-CAE6-456E-9169-90CBCA19D994}"/>
          </ac:spMkLst>
        </pc:spChg>
        <pc:spChg chg="mod">
          <ac:chgData name="" userId="d32417d921a94500" providerId="LiveId" clId="{373C03F5-F5B4-48AF-80FB-A5BCB76CBA5F}" dt="2023-04-26T12:47:31.284" v="1813" actId="20577"/>
          <ac:spMkLst>
            <pc:docMk/>
            <pc:sldMk cId="299281746" sldId="261"/>
            <ac:spMk id="52" creationId="{26CEA9F6-7C08-4D6D-A4D5-4C58FE41A13E}"/>
          </ac:spMkLst>
        </pc:spChg>
        <pc:grpChg chg="add del mod">
          <ac:chgData name="" userId="d32417d921a94500" providerId="LiveId" clId="{373C03F5-F5B4-48AF-80FB-A5BCB76CBA5F}" dt="2023-04-26T12:32:26.172" v="1640" actId="478"/>
          <ac:grpSpMkLst>
            <pc:docMk/>
            <pc:sldMk cId="299281746" sldId="261"/>
            <ac:grpSpMk id="3" creationId="{BE6A4791-51E7-48E5-A23F-0A4C547DCF46}"/>
          </ac:grpSpMkLst>
        </pc:grpChg>
        <pc:grpChg chg="add del mod">
          <ac:chgData name="" userId="d32417d921a94500" providerId="LiveId" clId="{373C03F5-F5B4-48AF-80FB-A5BCB76CBA5F}" dt="2023-04-26T12:32:26.172" v="1640" actId="478"/>
          <ac:grpSpMkLst>
            <pc:docMk/>
            <pc:sldMk cId="299281746" sldId="261"/>
            <ac:grpSpMk id="5" creationId="{FB19E273-141F-4374-A90B-83179613B740}"/>
          </ac:grpSpMkLst>
        </pc:grpChg>
        <pc:grpChg chg="add del mod">
          <ac:chgData name="" userId="d32417d921a94500" providerId="LiveId" clId="{373C03F5-F5B4-48AF-80FB-A5BCB76CBA5F}" dt="2023-04-26T12:32:26.172" v="1640" actId="478"/>
          <ac:grpSpMkLst>
            <pc:docMk/>
            <pc:sldMk cId="299281746" sldId="261"/>
            <ac:grpSpMk id="7" creationId="{99EBFA37-33F6-4323-9424-F50583C20FD5}"/>
          </ac:grpSpMkLst>
        </pc:grpChg>
        <pc:grpChg chg="add">
          <ac:chgData name="" userId="d32417d921a94500" providerId="LiveId" clId="{373C03F5-F5B4-48AF-80FB-A5BCB76CBA5F}" dt="2023-04-26T12:32:30.045" v="1642"/>
          <ac:grpSpMkLst>
            <pc:docMk/>
            <pc:sldMk cId="299281746" sldId="261"/>
            <ac:grpSpMk id="38" creationId="{6D532E70-34B9-41EF-84BF-8EE1A77418EF}"/>
          </ac:grpSpMkLst>
        </pc:grpChg>
        <pc:grpChg chg="add">
          <ac:chgData name="" userId="d32417d921a94500" providerId="LiveId" clId="{373C03F5-F5B4-48AF-80FB-A5BCB76CBA5F}" dt="2023-04-26T12:32:30.045" v="1642"/>
          <ac:grpSpMkLst>
            <pc:docMk/>
            <pc:sldMk cId="299281746" sldId="261"/>
            <ac:grpSpMk id="44" creationId="{A9643429-2390-42CD-9185-FFB1B989269E}"/>
          </ac:grpSpMkLst>
        </pc:grpChg>
        <pc:grpChg chg="add">
          <ac:chgData name="" userId="d32417d921a94500" providerId="LiveId" clId="{373C03F5-F5B4-48AF-80FB-A5BCB76CBA5F}" dt="2023-04-26T12:32:30.045" v="1642"/>
          <ac:grpSpMkLst>
            <pc:docMk/>
            <pc:sldMk cId="299281746" sldId="261"/>
            <ac:grpSpMk id="50" creationId="{6F07596F-A85F-4094-B1CD-CAAFD3B3A1EA}"/>
          </ac:grpSpMkLst>
        </pc:grpChg>
        <pc:picChg chg="del mod">
          <ac:chgData name="" userId="d32417d921a94500" providerId="LiveId" clId="{373C03F5-F5B4-48AF-80FB-A5BCB76CBA5F}" dt="2023-04-26T12:32:26.172" v="1640" actId="478"/>
          <ac:picMkLst>
            <pc:docMk/>
            <pc:sldMk cId="299281746" sldId="261"/>
            <ac:picMk id="4" creationId="{EB15B474-006E-4853-8C25-6AAD27B61D76}"/>
          </ac:picMkLst>
        </pc:picChg>
        <pc:picChg chg="del mod">
          <ac:chgData name="" userId="d32417d921a94500" providerId="LiveId" clId="{373C03F5-F5B4-48AF-80FB-A5BCB76CBA5F}" dt="2023-04-26T12:32:28.973" v="1641" actId="478"/>
          <ac:picMkLst>
            <pc:docMk/>
            <pc:sldMk cId="299281746" sldId="261"/>
            <ac:picMk id="6" creationId="{831BB9A1-DC2F-4D42-8BFB-472913C79C02}"/>
          </ac:picMkLst>
        </pc:picChg>
        <pc:picChg chg="add mod">
          <ac:chgData name="" userId="d32417d921a94500" providerId="LiveId" clId="{373C03F5-F5B4-48AF-80FB-A5BCB76CBA5F}" dt="2023-04-25T11:07:15.765" v="431" actId="571"/>
          <ac:picMkLst>
            <pc:docMk/>
            <pc:sldMk cId="299281746" sldId="261"/>
            <ac:picMk id="23" creationId="{ECC4F6E2-4EEE-4E45-AEF9-F4897388FCBE}"/>
          </ac:picMkLst>
        </pc:picChg>
        <pc:picChg chg="add mod">
          <ac:chgData name="" userId="d32417d921a94500" providerId="LiveId" clId="{373C03F5-F5B4-48AF-80FB-A5BCB76CBA5F}" dt="2023-04-25T11:07:15.765" v="431" actId="571"/>
          <ac:picMkLst>
            <pc:docMk/>
            <pc:sldMk cId="299281746" sldId="261"/>
            <ac:picMk id="30" creationId="{7DFE7366-D12C-4ACB-AE04-175488269486}"/>
          </ac:picMkLst>
        </pc:picChg>
        <pc:picChg chg="add">
          <ac:chgData name="" userId="d32417d921a94500" providerId="LiveId" clId="{373C03F5-F5B4-48AF-80FB-A5BCB76CBA5F}" dt="2023-04-26T12:32:30.045" v="1642"/>
          <ac:picMkLst>
            <pc:docMk/>
            <pc:sldMk cId="299281746" sldId="261"/>
            <ac:picMk id="30" creationId="{F526EBD8-0545-436A-A6D9-51BB80F1121D}"/>
          </ac:picMkLst>
        </pc:picChg>
        <pc:picChg chg="add">
          <ac:chgData name="" userId="d32417d921a94500" providerId="LiveId" clId="{373C03F5-F5B4-48AF-80FB-A5BCB76CBA5F}" dt="2023-04-26T12:32:30.045" v="1642"/>
          <ac:picMkLst>
            <pc:docMk/>
            <pc:sldMk cId="299281746" sldId="261"/>
            <ac:picMk id="31" creationId="{9601909A-4EAC-49CB-B263-23D92308C0DB}"/>
          </ac:picMkLst>
        </pc:picChg>
        <pc:picChg chg="add mod">
          <ac:chgData name="" userId="d32417d921a94500" providerId="LiveId" clId="{373C03F5-F5B4-48AF-80FB-A5BCB76CBA5F}" dt="2023-04-25T11:07:15.765" v="431" actId="571"/>
          <ac:picMkLst>
            <pc:docMk/>
            <pc:sldMk cId="299281746" sldId="261"/>
            <ac:picMk id="31" creationId="{9928B8B8-5113-4685-BE1D-65B764DE3905}"/>
          </ac:picMkLst>
        </pc:picChg>
        <pc:picChg chg="add">
          <ac:chgData name="" userId="d32417d921a94500" providerId="LiveId" clId="{373C03F5-F5B4-48AF-80FB-A5BCB76CBA5F}" dt="2023-04-26T12:32:30.045" v="1642"/>
          <ac:picMkLst>
            <pc:docMk/>
            <pc:sldMk cId="299281746" sldId="261"/>
            <ac:picMk id="35" creationId="{AC62FBFC-816E-475D-8485-EA8783C85D10}"/>
          </ac:picMkLst>
        </pc:picChg>
        <pc:picChg chg="add">
          <ac:chgData name="" userId="d32417d921a94500" providerId="LiveId" clId="{373C03F5-F5B4-48AF-80FB-A5BCB76CBA5F}" dt="2023-04-26T12:32:30.045" v="1642"/>
          <ac:picMkLst>
            <pc:docMk/>
            <pc:sldMk cId="299281746" sldId="261"/>
            <ac:picMk id="36" creationId="{7C679B04-AB94-4C97-8D7E-1CB1C6F020A6}"/>
          </ac:picMkLst>
        </pc:picChg>
        <pc:picChg chg="add">
          <ac:chgData name="" userId="d32417d921a94500" providerId="LiveId" clId="{373C03F5-F5B4-48AF-80FB-A5BCB76CBA5F}" dt="2023-04-26T12:32:30.045" v="1642"/>
          <ac:picMkLst>
            <pc:docMk/>
            <pc:sldMk cId="299281746" sldId="261"/>
            <ac:picMk id="37" creationId="{82A28B96-9129-42A5-AAD5-8310185C0FAB}"/>
          </ac:picMkLst>
        </pc:picChg>
        <pc:picChg chg="del mod">
          <ac:chgData name="" userId="d32417d921a94500" providerId="LiveId" clId="{373C03F5-F5B4-48AF-80FB-A5BCB76CBA5F}" dt="2023-04-26T12:32:26.172" v="1640" actId="478"/>
          <ac:picMkLst>
            <pc:docMk/>
            <pc:sldMk cId="299281746" sldId="261"/>
            <ac:picMk id="4100" creationId="{67C0E516-2A93-4267-B682-EC6308F5409C}"/>
          </ac:picMkLst>
        </pc:picChg>
        <pc:picChg chg="del mod">
          <ac:chgData name="" userId="d32417d921a94500" providerId="LiveId" clId="{373C03F5-F5B4-48AF-80FB-A5BCB76CBA5F}" dt="2023-04-26T12:32:26.172" v="1640" actId="478"/>
          <ac:picMkLst>
            <pc:docMk/>
            <pc:sldMk cId="299281746" sldId="261"/>
            <ac:picMk id="4102" creationId="{F9866CC1-2DEC-4993-B1A6-5C346E6A71EF}"/>
          </ac:picMkLst>
        </pc:picChg>
        <pc:picChg chg="del mod">
          <ac:chgData name="" userId="d32417d921a94500" providerId="LiveId" clId="{373C03F5-F5B4-48AF-80FB-A5BCB76CBA5F}" dt="2023-04-26T12:32:26.172" v="1640" actId="478"/>
          <ac:picMkLst>
            <pc:docMk/>
            <pc:sldMk cId="299281746" sldId="261"/>
            <ac:picMk id="4106" creationId="{08AC6232-5633-4A69-9769-6E8945FF0D13}"/>
          </ac:picMkLst>
        </pc:picChg>
        <pc:cxnChg chg="mod">
          <ac:chgData name="" userId="d32417d921a94500" providerId="LiveId" clId="{373C03F5-F5B4-48AF-80FB-A5BCB76CBA5F}" dt="2023-04-25T11:08:15.012" v="443" actId="164"/>
          <ac:cxnSpMkLst>
            <pc:docMk/>
            <pc:sldMk cId="299281746" sldId="261"/>
            <ac:cxnSpMk id="9" creationId="{B6F2175D-1F9A-40FA-9FA9-2955A399759A}"/>
          </ac:cxnSpMkLst>
        </pc:cxnChg>
        <pc:cxnChg chg="mod">
          <ac:chgData name="" userId="d32417d921a94500" providerId="LiveId" clId="{373C03F5-F5B4-48AF-80FB-A5BCB76CBA5F}" dt="2023-04-25T11:08:15.012" v="443" actId="164"/>
          <ac:cxnSpMkLst>
            <pc:docMk/>
            <pc:sldMk cId="299281746" sldId="261"/>
            <ac:cxnSpMk id="13" creationId="{BED8E0E1-6E55-4433-B430-62BE93BE5A21}"/>
          </ac:cxnSpMkLst>
        </pc:cxnChg>
        <pc:cxnChg chg="mod">
          <ac:chgData name="" userId="d32417d921a94500" providerId="LiveId" clId="{373C03F5-F5B4-48AF-80FB-A5BCB76CBA5F}" dt="2023-04-25T11:08:15.012" v="443" actId="164"/>
          <ac:cxnSpMkLst>
            <pc:docMk/>
            <pc:sldMk cId="299281746" sldId="261"/>
            <ac:cxnSpMk id="22" creationId="{803601C3-045C-4924-9FA7-5EDC3AA5A382}"/>
          </ac:cxnSpMkLst>
        </pc:cxnChg>
        <pc:cxnChg chg="mod">
          <ac:chgData name="" userId="d32417d921a94500" providerId="LiveId" clId="{373C03F5-F5B4-48AF-80FB-A5BCB76CBA5F}" dt="2023-04-25T11:08:59.526" v="457" actId="164"/>
          <ac:cxnSpMkLst>
            <pc:docMk/>
            <pc:sldMk cId="299281746" sldId="261"/>
            <ac:cxnSpMk id="24" creationId="{FA6B0A5E-0330-4F74-A983-7DFD2ACBE6B9}"/>
          </ac:cxnSpMkLst>
        </pc:cxnChg>
        <pc:cxnChg chg="mod">
          <ac:chgData name="" userId="d32417d921a94500" providerId="LiveId" clId="{373C03F5-F5B4-48AF-80FB-A5BCB76CBA5F}" dt="2023-04-25T11:08:59.526" v="457" actId="164"/>
          <ac:cxnSpMkLst>
            <pc:docMk/>
            <pc:sldMk cId="299281746" sldId="261"/>
            <ac:cxnSpMk id="25" creationId="{3C5B5963-62EB-46D7-98C8-EB0311264125}"/>
          </ac:cxnSpMkLst>
        </pc:cxnChg>
        <pc:cxnChg chg="mod">
          <ac:chgData name="" userId="d32417d921a94500" providerId="LiveId" clId="{373C03F5-F5B4-48AF-80FB-A5BCB76CBA5F}" dt="2023-04-25T11:08:59.526" v="457" actId="164"/>
          <ac:cxnSpMkLst>
            <pc:docMk/>
            <pc:sldMk cId="299281746" sldId="261"/>
            <ac:cxnSpMk id="26" creationId="{D255E136-2CD5-4F1B-89D8-CC40FF975AD5}"/>
          </ac:cxnSpMkLst>
        </pc:cxnChg>
        <pc:cxnChg chg="mod">
          <ac:chgData name="" userId="d32417d921a94500" providerId="LiveId" clId="{373C03F5-F5B4-48AF-80FB-A5BCB76CBA5F}" dt="2023-04-25T11:07:03.379" v="428" actId="164"/>
          <ac:cxnSpMkLst>
            <pc:docMk/>
            <pc:sldMk cId="299281746" sldId="261"/>
            <ac:cxnSpMk id="27" creationId="{C30BBF27-3F0F-4F50-94EA-892FEFB55EA5}"/>
          </ac:cxnSpMkLst>
        </pc:cxnChg>
        <pc:cxnChg chg="mod">
          <ac:chgData name="" userId="d32417d921a94500" providerId="LiveId" clId="{373C03F5-F5B4-48AF-80FB-A5BCB76CBA5F}" dt="2023-04-25T11:07:03.379" v="428" actId="164"/>
          <ac:cxnSpMkLst>
            <pc:docMk/>
            <pc:sldMk cId="299281746" sldId="261"/>
            <ac:cxnSpMk id="28" creationId="{6A14D478-1DDC-4076-BCA5-DA294003C5E8}"/>
          </ac:cxnSpMkLst>
        </pc:cxnChg>
        <pc:cxnChg chg="mod">
          <ac:chgData name="" userId="d32417d921a94500" providerId="LiveId" clId="{373C03F5-F5B4-48AF-80FB-A5BCB76CBA5F}" dt="2023-04-25T11:07:03.379" v="428" actId="164"/>
          <ac:cxnSpMkLst>
            <pc:docMk/>
            <pc:sldMk cId="299281746" sldId="261"/>
            <ac:cxnSpMk id="29" creationId="{A787A850-7EE7-46F1-8BC9-5DA77AAB0B2E}"/>
          </ac:cxnSpMkLst>
        </pc:cxnChg>
        <pc:cxnChg chg="add mod">
          <ac:chgData name="" userId="d32417d921a94500" providerId="LiveId" clId="{373C03F5-F5B4-48AF-80FB-A5BCB76CBA5F}" dt="2023-04-25T11:07:15.765" v="431" actId="571"/>
          <ac:cxnSpMkLst>
            <pc:docMk/>
            <pc:sldMk cId="299281746" sldId="261"/>
            <ac:cxnSpMk id="35" creationId="{76A4DBEB-DE71-46BE-A187-BF7C24AF4DCB}"/>
          </ac:cxnSpMkLst>
        </pc:cxnChg>
      </pc:sldChg>
      <pc:sldChg chg="delSp modSp del ord delAnim">
        <pc:chgData name="" userId="d32417d921a94500" providerId="LiveId" clId="{373C03F5-F5B4-48AF-80FB-A5BCB76CBA5F}" dt="2023-04-26T08:10:27.781" v="1062" actId="2696"/>
        <pc:sldMkLst>
          <pc:docMk/>
          <pc:sldMk cId="987588339" sldId="263"/>
        </pc:sldMkLst>
        <pc:spChg chg="mod">
          <ac:chgData name="" userId="d32417d921a94500" providerId="LiveId" clId="{373C03F5-F5B4-48AF-80FB-A5BCB76CBA5F}" dt="2023-04-25T11:14:28.630" v="579" actId="20577"/>
          <ac:spMkLst>
            <pc:docMk/>
            <pc:sldMk cId="987588339" sldId="263"/>
            <ac:spMk id="2" creationId="{AEEC6042-124D-431B-A7B8-0BAF970EEF2E}"/>
          </ac:spMkLst>
        </pc:spChg>
        <pc:graphicFrameChg chg="del">
          <ac:chgData name="" userId="d32417d921a94500" providerId="LiveId" clId="{373C03F5-F5B4-48AF-80FB-A5BCB76CBA5F}" dt="2023-04-26T08:10:08.039" v="1059" actId="478"/>
          <ac:graphicFrameMkLst>
            <pc:docMk/>
            <pc:sldMk cId="987588339" sldId="263"/>
            <ac:graphicFrameMk id="7" creationId="{DC0D56DF-9631-4AEB-8322-69193E242FD7}"/>
          </ac:graphicFrameMkLst>
        </pc:graphicFrameChg>
      </pc:sldChg>
      <pc:sldChg chg="addSp modSp ord">
        <pc:chgData name="" userId="d32417d921a94500" providerId="LiveId" clId="{373C03F5-F5B4-48AF-80FB-A5BCB76CBA5F}" dt="2023-04-26T12:39:21.018" v="1735" actId="113"/>
        <pc:sldMkLst>
          <pc:docMk/>
          <pc:sldMk cId="2790549986" sldId="265"/>
        </pc:sldMkLst>
        <pc:spChg chg="add mod">
          <ac:chgData name="" userId="d32417d921a94500" providerId="LiveId" clId="{373C03F5-F5B4-48AF-80FB-A5BCB76CBA5F}" dt="2023-04-26T12:38:11.684" v="1722" actId="1076"/>
          <ac:spMkLst>
            <pc:docMk/>
            <pc:sldMk cId="2790549986" sldId="265"/>
            <ac:spMk id="7" creationId="{1046B8C4-513D-4186-A707-2F934E3758A0}"/>
          </ac:spMkLst>
        </pc:spChg>
        <pc:spChg chg="mod">
          <ac:chgData name="" userId="d32417d921a94500" providerId="LiveId" clId="{373C03F5-F5B4-48AF-80FB-A5BCB76CBA5F}" dt="2023-04-26T12:38:23.271" v="1725" actId="1076"/>
          <ac:spMkLst>
            <pc:docMk/>
            <pc:sldMk cId="2790549986" sldId="265"/>
            <ac:spMk id="8" creationId="{15284863-B497-4DB1-A37E-02DBDE6D6E2C}"/>
          </ac:spMkLst>
        </pc:spChg>
        <pc:graphicFrameChg chg="mod modGraphic">
          <ac:chgData name="" userId="d32417d921a94500" providerId="LiveId" clId="{373C03F5-F5B4-48AF-80FB-A5BCB76CBA5F}" dt="2023-04-26T12:39:21.018" v="1735" actId="113"/>
          <ac:graphicFrameMkLst>
            <pc:docMk/>
            <pc:sldMk cId="2790549986" sldId="265"/>
            <ac:graphicFrameMk id="5" creationId="{59C82707-A5C0-4F5B-B3E9-204B9BCAB4A8}"/>
          </ac:graphicFrameMkLst>
        </pc:graphicFrameChg>
        <pc:picChg chg="add mod modCrop">
          <ac:chgData name="" userId="d32417d921a94500" providerId="LiveId" clId="{373C03F5-F5B4-48AF-80FB-A5BCB76CBA5F}" dt="2023-04-26T12:38:23.271" v="1725" actId="1076"/>
          <ac:picMkLst>
            <pc:docMk/>
            <pc:sldMk cId="2790549986" sldId="265"/>
            <ac:picMk id="3074" creationId="{2E12A405-7BB2-40B3-930F-210C1C46B5DC}"/>
          </ac:picMkLst>
        </pc:picChg>
      </pc:sldChg>
      <pc:sldChg chg="del ord">
        <pc:chgData name="" userId="d32417d921a94500" providerId="LiveId" clId="{373C03F5-F5B4-48AF-80FB-A5BCB76CBA5F}" dt="2023-04-26T08:10:30.368" v="1063" actId="2696"/>
        <pc:sldMkLst>
          <pc:docMk/>
          <pc:sldMk cId="2201486458" sldId="266"/>
        </pc:sldMkLst>
      </pc:sldChg>
      <pc:sldChg chg="ord">
        <pc:chgData name="" userId="d32417d921a94500" providerId="LiveId" clId="{373C03F5-F5B4-48AF-80FB-A5BCB76CBA5F}" dt="2023-04-26T06:40:51.338" v="725"/>
        <pc:sldMkLst>
          <pc:docMk/>
          <pc:sldMk cId="3305779509" sldId="267"/>
        </pc:sldMkLst>
      </pc:sldChg>
      <pc:sldChg chg="modSp ord">
        <pc:chgData name="" userId="d32417d921a94500" providerId="LiveId" clId="{373C03F5-F5B4-48AF-80FB-A5BCB76CBA5F}" dt="2023-04-26T06:40:51.338" v="725"/>
        <pc:sldMkLst>
          <pc:docMk/>
          <pc:sldMk cId="1606679575" sldId="268"/>
        </pc:sldMkLst>
        <pc:spChg chg="mod">
          <ac:chgData name="" userId="d32417d921a94500" providerId="LiveId" clId="{373C03F5-F5B4-48AF-80FB-A5BCB76CBA5F}" dt="2023-04-25T10:49:37.054" v="313" actId="20577"/>
          <ac:spMkLst>
            <pc:docMk/>
            <pc:sldMk cId="1606679575" sldId="268"/>
            <ac:spMk id="8" creationId="{15284863-B497-4DB1-A37E-02DBDE6D6E2C}"/>
          </ac:spMkLst>
        </pc:spChg>
      </pc:sldChg>
      <pc:sldChg chg="addSp delSp modSp ord delAnim modAnim">
        <pc:chgData name="" userId="d32417d921a94500" providerId="LiveId" clId="{373C03F5-F5B4-48AF-80FB-A5BCB76CBA5F}" dt="2023-04-26T06:40:51.338" v="725"/>
        <pc:sldMkLst>
          <pc:docMk/>
          <pc:sldMk cId="3309925926" sldId="269"/>
        </pc:sldMkLst>
        <pc:spChg chg="mod">
          <ac:chgData name="" userId="d32417d921a94500" providerId="LiveId" clId="{373C03F5-F5B4-48AF-80FB-A5BCB76CBA5F}" dt="2023-04-23T08:17:26.319" v="14" actId="20577"/>
          <ac:spMkLst>
            <pc:docMk/>
            <pc:sldMk cId="3309925926" sldId="269"/>
            <ac:spMk id="8" creationId="{15284863-B497-4DB1-A37E-02DBDE6D6E2C}"/>
          </ac:spMkLst>
        </pc:spChg>
        <pc:picChg chg="add del mod">
          <ac:chgData name="" userId="d32417d921a94500" providerId="LiveId" clId="{373C03F5-F5B4-48AF-80FB-A5BCB76CBA5F}" dt="2023-04-25T10:49:17.919" v="311" actId="478"/>
          <ac:picMkLst>
            <pc:docMk/>
            <pc:sldMk cId="3309925926" sldId="269"/>
            <ac:picMk id="4" creationId="{C428B775-02E6-4881-BD29-CB2102AB830A}"/>
          </ac:picMkLst>
        </pc:picChg>
      </pc:sldChg>
      <pc:sldChg chg="ord">
        <pc:chgData name="" userId="d32417d921a94500" providerId="LiveId" clId="{373C03F5-F5B4-48AF-80FB-A5BCB76CBA5F}" dt="2023-04-26T06:40:51.338" v="725"/>
        <pc:sldMkLst>
          <pc:docMk/>
          <pc:sldMk cId="3225784707" sldId="270"/>
        </pc:sldMkLst>
      </pc:sldChg>
      <pc:sldChg chg="delSp modSp">
        <pc:chgData name="" userId="d32417d921a94500" providerId="LiveId" clId="{373C03F5-F5B4-48AF-80FB-A5BCB76CBA5F}" dt="2023-04-26T12:36:28.750" v="1647" actId="1076"/>
        <pc:sldMkLst>
          <pc:docMk/>
          <pc:sldMk cId="478724993" sldId="272"/>
        </pc:sldMkLst>
        <pc:spChg chg="mod">
          <ac:chgData name="" userId="d32417d921a94500" providerId="LiveId" clId="{373C03F5-F5B4-48AF-80FB-A5BCB76CBA5F}" dt="2023-04-26T08:03:59.217" v="1023" actId="14100"/>
          <ac:spMkLst>
            <pc:docMk/>
            <pc:sldMk cId="478724993" sldId="272"/>
            <ac:spMk id="4" creationId="{5CA06E52-C063-4396-A86F-6399325736FA}"/>
          </ac:spMkLst>
        </pc:spChg>
        <pc:spChg chg="mod">
          <ac:chgData name="" userId="d32417d921a94500" providerId="LiveId" clId="{373C03F5-F5B4-48AF-80FB-A5BCB76CBA5F}" dt="2023-04-26T12:36:28.750" v="1647" actId="1076"/>
          <ac:spMkLst>
            <pc:docMk/>
            <pc:sldMk cId="478724993" sldId="272"/>
            <ac:spMk id="11" creationId="{E88B1A36-637A-41F1-9BF0-DB916BE54155}"/>
          </ac:spMkLst>
        </pc:spChg>
        <pc:spChg chg="mod">
          <ac:chgData name="" userId="d32417d921a94500" providerId="LiveId" clId="{373C03F5-F5B4-48AF-80FB-A5BCB76CBA5F}" dt="2023-04-26T12:36:28.750" v="1647" actId="1076"/>
          <ac:spMkLst>
            <pc:docMk/>
            <pc:sldMk cId="478724993" sldId="272"/>
            <ac:spMk id="17" creationId="{9738B052-6675-4DF6-843E-1F8D82373864}"/>
          </ac:spMkLst>
        </pc:spChg>
        <pc:spChg chg="del mod">
          <ac:chgData name="" userId="d32417d921a94500" providerId="LiveId" clId="{373C03F5-F5B4-48AF-80FB-A5BCB76CBA5F}" dt="2023-04-26T06:55:02.895" v="814" actId="478"/>
          <ac:spMkLst>
            <pc:docMk/>
            <pc:sldMk cId="478724993" sldId="272"/>
            <ac:spMk id="18" creationId="{FCC6E49D-FD9E-45B4-8E84-66A2B9E6D3A7}"/>
          </ac:spMkLst>
        </pc:spChg>
        <pc:spChg chg="mod">
          <ac:chgData name="" userId="d32417d921a94500" providerId="LiveId" clId="{373C03F5-F5B4-48AF-80FB-A5BCB76CBA5F}" dt="2023-04-26T12:36:28.750" v="1647" actId="1076"/>
          <ac:spMkLst>
            <pc:docMk/>
            <pc:sldMk cId="478724993" sldId="272"/>
            <ac:spMk id="19" creationId="{AAD44408-9094-45C3-81B2-0C36F236C6EF}"/>
          </ac:spMkLst>
        </pc:spChg>
        <pc:spChg chg="mod">
          <ac:chgData name="" userId="d32417d921a94500" providerId="LiveId" clId="{373C03F5-F5B4-48AF-80FB-A5BCB76CBA5F}" dt="2023-04-26T12:36:28.750" v="1647" actId="1076"/>
          <ac:spMkLst>
            <pc:docMk/>
            <pc:sldMk cId="478724993" sldId="272"/>
            <ac:spMk id="20" creationId="{F69CFC3C-F622-4304-B7F9-370E175CF1BC}"/>
          </ac:spMkLst>
        </pc:spChg>
        <pc:grpChg chg="mod">
          <ac:chgData name="" userId="d32417d921a94500" providerId="LiveId" clId="{373C03F5-F5B4-48AF-80FB-A5BCB76CBA5F}" dt="2023-04-26T12:36:28.750" v="1647" actId="1076"/>
          <ac:grpSpMkLst>
            <pc:docMk/>
            <pc:sldMk cId="478724993" sldId="272"/>
            <ac:grpSpMk id="7" creationId="{B5D85209-97AE-49EA-A32C-AB838C563CE8}"/>
          </ac:grpSpMkLst>
        </pc:grpChg>
        <pc:grpChg chg="mod">
          <ac:chgData name="" userId="d32417d921a94500" providerId="LiveId" clId="{373C03F5-F5B4-48AF-80FB-A5BCB76CBA5F}" dt="2023-04-26T12:36:28.750" v="1647" actId="1076"/>
          <ac:grpSpMkLst>
            <pc:docMk/>
            <pc:sldMk cId="478724993" sldId="272"/>
            <ac:grpSpMk id="14" creationId="{FAD0FC59-8046-426C-8C4B-C9E124212AB1}"/>
          </ac:grpSpMkLst>
        </pc:grpChg>
        <pc:picChg chg="mod">
          <ac:chgData name="" userId="d32417d921a94500" providerId="LiveId" clId="{373C03F5-F5B4-48AF-80FB-A5BCB76CBA5F}" dt="2023-04-26T06:54:47.362" v="811" actId="1076"/>
          <ac:picMkLst>
            <pc:docMk/>
            <pc:sldMk cId="478724993" sldId="272"/>
            <ac:picMk id="14340" creationId="{E8959CB5-B2AF-4734-93F7-2C581CC8F5AF}"/>
          </ac:picMkLst>
        </pc:picChg>
      </pc:sldChg>
      <pc:sldChg chg="modSp">
        <pc:chgData name="" userId="d32417d921a94500" providerId="LiveId" clId="{373C03F5-F5B4-48AF-80FB-A5BCB76CBA5F}" dt="2023-04-26T06:53:43.366" v="807" actId="14100"/>
        <pc:sldMkLst>
          <pc:docMk/>
          <pc:sldMk cId="523693193" sldId="274"/>
        </pc:sldMkLst>
        <pc:spChg chg="mod">
          <ac:chgData name="" userId="d32417d921a94500" providerId="LiveId" clId="{373C03F5-F5B4-48AF-80FB-A5BCB76CBA5F}" dt="2023-04-26T06:53:43.366" v="807" actId="14100"/>
          <ac:spMkLst>
            <pc:docMk/>
            <pc:sldMk cId="523693193" sldId="274"/>
            <ac:spMk id="4" creationId="{5CA06E52-C063-4396-A86F-6399325736FA}"/>
          </ac:spMkLst>
        </pc:spChg>
        <pc:spChg chg="mod">
          <ac:chgData name="" userId="d32417d921a94500" providerId="LiveId" clId="{373C03F5-F5B4-48AF-80FB-A5BCB76CBA5F}" dt="2023-04-26T06:53:40.131" v="806" actId="14100"/>
          <ac:spMkLst>
            <pc:docMk/>
            <pc:sldMk cId="523693193" sldId="274"/>
            <ac:spMk id="22" creationId="{8ABB5665-FCFC-4893-8282-F87FC9B3C2ED}"/>
          </ac:spMkLst>
        </pc:spChg>
      </pc:sldChg>
      <pc:sldChg chg="modSp ord">
        <pc:chgData name="" userId="d32417d921a94500" providerId="LiveId" clId="{373C03F5-F5B4-48AF-80FB-A5BCB76CBA5F}" dt="2023-04-26T06:31:20.036" v="670" actId="123"/>
        <pc:sldMkLst>
          <pc:docMk/>
          <pc:sldMk cId="1439197892" sldId="276"/>
        </pc:sldMkLst>
        <pc:spChg chg="mod">
          <ac:chgData name="" userId="d32417d921a94500" providerId="LiveId" clId="{373C03F5-F5B4-48AF-80FB-A5BCB76CBA5F}" dt="2023-04-26T06:31:20.036" v="670" actId="123"/>
          <ac:spMkLst>
            <pc:docMk/>
            <pc:sldMk cId="1439197892" sldId="276"/>
            <ac:spMk id="12" creationId="{66A0CCD3-7B55-4CA8-8FEC-5DDFED7D0170}"/>
          </ac:spMkLst>
        </pc:spChg>
        <pc:picChg chg="mod">
          <ac:chgData name="" userId="d32417d921a94500" providerId="LiveId" clId="{373C03F5-F5B4-48AF-80FB-A5BCB76CBA5F}" dt="2023-04-26T06:30:16.335" v="664" actId="1035"/>
          <ac:picMkLst>
            <pc:docMk/>
            <pc:sldMk cId="1439197892" sldId="276"/>
            <ac:picMk id="9" creationId="{E3B9CC31-A842-4D2A-86DA-2E68C6919372}"/>
          </ac:picMkLst>
        </pc:picChg>
      </pc:sldChg>
      <pc:sldChg chg="addSp delSp modSp">
        <pc:chgData name="" userId="d32417d921a94500" providerId="LiveId" clId="{373C03F5-F5B4-48AF-80FB-A5BCB76CBA5F}" dt="2023-04-26T12:18:07.055" v="1407" actId="207"/>
        <pc:sldMkLst>
          <pc:docMk/>
          <pc:sldMk cId="1918058285" sldId="277"/>
        </pc:sldMkLst>
        <pc:spChg chg="mod">
          <ac:chgData name="" userId="d32417d921a94500" providerId="LiveId" clId="{373C03F5-F5B4-48AF-80FB-A5BCB76CBA5F}" dt="2023-04-26T12:14:27.555" v="1198" actId="1076"/>
          <ac:spMkLst>
            <pc:docMk/>
            <pc:sldMk cId="1918058285" sldId="277"/>
            <ac:spMk id="2" creationId="{AEEC6042-124D-431B-A7B8-0BAF970EEF2E}"/>
          </ac:spMkLst>
        </pc:spChg>
        <pc:spChg chg="mod">
          <ac:chgData name="" userId="d32417d921a94500" providerId="LiveId" clId="{373C03F5-F5B4-48AF-80FB-A5BCB76CBA5F}" dt="2023-04-26T12:17:07.872" v="1395" actId="1076"/>
          <ac:spMkLst>
            <pc:docMk/>
            <pc:sldMk cId="1918058285" sldId="277"/>
            <ac:spMk id="3" creationId="{4E718230-4B58-491C-9F5E-B62745229194}"/>
          </ac:spMkLst>
        </pc:spChg>
        <pc:spChg chg="mod">
          <ac:chgData name="" userId="d32417d921a94500" providerId="LiveId" clId="{373C03F5-F5B4-48AF-80FB-A5BCB76CBA5F}" dt="2023-04-26T12:18:07.055" v="1407" actId="207"/>
          <ac:spMkLst>
            <pc:docMk/>
            <pc:sldMk cId="1918058285" sldId="277"/>
            <ac:spMk id="4" creationId="{5D40E758-6A64-483C-8A94-2499889AF1B2}"/>
          </ac:spMkLst>
        </pc:spChg>
        <pc:spChg chg="mod">
          <ac:chgData name="" userId="d32417d921a94500" providerId="LiveId" clId="{373C03F5-F5B4-48AF-80FB-A5BCB76CBA5F}" dt="2023-04-26T12:17:40.342" v="1403" actId="1076"/>
          <ac:spMkLst>
            <pc:docMk/>
            <pc:sldMk cId="1918058285" sldId="277"/>
            <ac:spMk id="6" creationId="{117C5C67-E8BB-4A77-B565-1AF128DC6CDA}"/>
          </ac:spMkLst>
        </pc:spChg>
        <pc:spChg chg="mod">
          <ac:chgData name="" userId="d32417d921a94500" providerId="LiveId" clId="{373C03F5-F5B4-48AF-80FB-A5BCB76CBA5F}" dt="2023-04-26T12:16:35.515" v="1386" actId="14100"/>
          <ac:spMkLst>
            <pc:docMk/>
            <pc:sldMk cId="1918058285" sldId="277"/>
            <ac:spMk id="11" creationId="{6780EA2A-1B9C-4686-AAB2-E5C718AC9020}"/>
          </ac:spMkLst>
        </pc:spChg>
        <pc:spChg chg="del mod">
          <ac:chgData name="" userId="d32417d921a94500" providerId="LiveId" clId="{373C03F5-F5B4-48AF-80FB-A5BCB76CBA5F}" dt="2023-04-26T12:15:30.671" v="1316" actId="478"/>
          <ac:spMkLst>
            <pc:docMk/>
            <pc:sldMk cId="1918058285" sldId="277"/>
            <ac:spMk id="12" creationId="{66A0CCD3-7B55-4CA8-8FEC-5DDFED7D0170}"/>
          </ac:spMkLst>
        </pc:spChg>
        <pc:spChg chg="mod">
          <ac:chgData name="" userId="d32417d921a94500" providerId="LiveId" clId="{373C03F5-F5B4-48AF-80FB-A5BCB76CBA5F}" dt="2023-04-26T06:48:06.331" v="781" actId="1076"/>
          <ac:spMkLst>
            <pc:docMk/>
            <pc:sldMk cId="1918058285" sldId="277"/>
            <ac:spMk id="13" creationId="{1B02DE5E-BBCE-411B-877A-D2B51FF6CB8D}"/>
          </ac:spMkLst>
        </pc:spChg>
        <pc:spChg chg="mod">
          <ac:chgData name="" userId="d32417d921a94500" providerId="LiveId" clId="{373C03F5-F5B4-48AF-80FB-A5BCB76CBA5F}" dt="2023-04-26T06:48:06.331" v="781" actId="1076"/>
          <ac:spMkLst>
            <pc:docMk/>
            <pc:sldMk cId="1918058285" sldId="277"/>
            <ac:spMk id="14" creationId="{1CC5CB18-B4AC-4E8D-B34E-C03697522022}"/>
          </ac:spMkLst>
        </pc:spChg>
        <pc:spChg chg="add del mod">
          <ac:chgData name="" userId="d32417d921a94500" providerId="LiveId" clId="{373C03F5-F5B4-48AF-80FB-A5BCB76CBA5F}" dt="2023-04-26T12:16:29.214" v="1385" actId="478"/>
          <ac:spMkLst>
            <pc:docMk/>
            <pc:sldMk cId="1918058285" sldId="277"/>
            <ac:spMk id="15" creationId="{644E6DD5-0075-4AF8-90D3-DA3BEA0C5F7B}"/>
          </ac:spMkLst>
        </pc:spChg>
      </pc:sldChg>
      <pc:sldChg chg="delSp modSp modTransition">
        <pc:chgData name="" userId="d32417d921a94500" providerId="LiveId" clId="{373C03F5-F5B4-48AF-80FB-A5BCB76CBA5F}" dt="2023-04-26T13:08:09.504" v="2042"/>
        <pc:sldMkLst>
          <pc:docMk/>
          <pc:sldMk cId="1898626019" sldId="278"/>
        </pc:sldMkLst>
        <pc:spChg chg="mod">
          <ac:chgData name="" userId="d32417d921a94500" providerId="LiveId" clId="{373C03F5-F5B4-48AF-80FB-A5BCB76CBA5F}" dt="2023-04-26T12:55:07.647" v="1885" actId="1076"/>
          <ac:spMkLst>
            <pc:docMk/>
            <pc:sldMk cId="1898626019" sldId="278"/>
            <ac:spMk id="2" creationId="{AEEC6042-124D-431B-A7B8-0BAF970EEF2E}"/>
          </ac:spMkLst>
        </pc:spChg>
        <pc:spChg chg="mod">
          <ac:chgData name="" userId="d32417d921a94500" providerId="LiveId" clId="{373C03F5-F5B4-48AF-80FB-A5BCB76CBA5F}" dt="2023-04-26T12:55:24.398" v="1886" actId="1076"/>
          <ac:spMkLst>
            <pc:docMk/>
            <pc:sldMk cId="1898626019" sldId="278"/>
            <ac:spMk id="4" creationId="{80E42CCE-14DF-411E-9EF0-1EAAC139178B}"/>
          </ac:spMkLst>
        </pc:spChg>
        <pc:spChg chg="mod">
          <ac:chgData name="" userId="d32417d921a94500" providerId="LiveId" clId="{373C03F5-F5B4-48AF-80FB-A5BCB76CBA5F}" dt="2023-04-26T12:55:24.398" v="1886" actId="1076"/>
          <ac:spMkLst>
            <pc:docMk/>
            <pc:sldMk cId="1898626019" sldId="278"/>
            <ac:spMk id="5" creationId="{EEC9DD50-412B-4D6E-98E7-915E604C2F81}"/>
          </ac:spMkLst>
        </pc:spChg>
        <pc:spChg chg="del">
          <ac:chgData name="" userId="d32417d921a94500" providerId="LiveId" clId="{373C03F5-F5B4-48AF-80FB-A5BCB76CBA5F}" dt="2023-04-26T06:47:23.036" v="774" actId="478"/>
          <ac:spMkLst>
            <pc:docMk/>
            <pc:sldMk cId="1898626019" sldId="278"/>
            <ac:spMk id="6" creationId="{117C5C67-E8BB-4A77-B565-1AF128DC6CDA}"/>
          </ac:spMkLst>
        </pc:spChg>
        <pc:spChg chg="mod">
          <ac:chgData name="" userId="d32417d921a94500" providerId="LiveId" clId="{373C03F5-F5B4-48AF-80FB-A5BCB76CBA5F}" dt="2023-04-26T12:55:24.398" v="1886" actId="1076"/>
          <ac:spMkLst>
            <pc:docMk/>
            <pc:sldMk cId="1898626019" sldId="278"/>
            <ac:spMk id="8" creationId="{C802D95E-710B-44A0-ACBD-7FF0E72A0CB2}"/>
          </ac:spMkLst>
        </pc:spChg>
        <pc:spChg chg="mod">
          <ac:chgData name="" userId="d32417d921a94500" providerId="LiveId" clId="{373C03F5-F5B4-48AF-80FB-A5BCB76CBA5F}" dt="2023-04-26T12:55:24.398" v="1886" actId="1076"/>
          <ac:spMkLst>
            <pc:docMk/>
            <pc:sldMk cId="1898626019" sldId="278"/>
            <ac:spMk id="9" creationId="{5F0C898E-7680-4608-93FC-0DCE8857122D}"/>
          </ac:spMkLst>
        </pc:spChg>
        <pc:spChg chg="mod">
          <ac:chgData name="" userId="d32417d921a94500" providerId="LiveId" clId="{373C03F5-F5B4-48AF-80FB-A5BCB76CBA5F}" dt="2023-04-26T12:55:24.398" v="1886" actId="1076"/>
          <ac:spMkLst>
            <pc:docMk/>
            <pc:sldMk cId="1898626019" sldId="278"/>
            <ac:spMk id="11" creationId="{06379963-B72D-43C2-B263-9D7D270F03C5}"/>
          </ac:spMkLst>
        </pc:spChg>
        <pc:spChg chg="mod">
          <ac:chgData name="" userId="d32417d921a94500" providerId="LiveId" clId="{373C03F5-F5B4-48AF-80FB-A5BCB76CBA5F}" dt="2023-04-26T12:55:24.398" v="1886" actId="1076"/>
          <ac:spMkLst>
            <pc:docMk/>
            <pc:sldMk cId="1898626019" sldId="278"/>
            <ac:spMk id="13" creationId="{91D49F60-3B22-43BB-8911-EB5BE3BB1C4F}"/>
          </ac:spMkLst>
        </pc:spChg>
        <pc:spChg chg="mod">
          <ac:chgData name="" userId="d32417d921a94500" providerId="LiveId" clId="{373C03F5-F5B4-48AF-80FB-A5BCB76CBA5F}" dt="2023-04-26T12:55:40.205" v="1889" actId="403"/>
          <ac:spMkLst>
            <pc:docMk/>
            <pc:sldMk cId="1898626019" sldId="278"/>
            <ac:spMk id="14" creationId="{236B3F43-B9C4-4B36-91F5-AA5413662C61}"/>
          </ac:spMkLst>
        </pc:spChg>
        <pc:spChg chg="mod">
          <ac:chgData name="" userId="d32417d921a94500" providerId="LiveId" clId="{373C03F5-F5B4-48AF-80FB-A5BCB76CBA5F}" dt="2023-04-26T12:55:53.185" v="1893" actId="1076"/>
          <ac:spMkLst>
            <pc:docMk/>
            <pc:sldMk cId="1898626019" sldId="278"/>
            <ac:spMk id="15" creationId="{DC10CB7F-C67F-4F96-B013-75B3B88C9309}"/>
          </ac:spMkLst>
        </pc:spChg>
        <pc:spChg chg="mod">
          <ac:chgData name="" userId="d32417d921a94500" providerId="LiveId" clId="{373C03F5-F5B4-48AF-80FB-A5BCB76CBA5F}" dt="2023-04-26T12:55:24.398" v="1886" actId="1076"/>
          <ac:spMkLst>
            <pc:docMk/>
            <pc:sldMk cId="1898626019" sldId="278"/>
            <ac:spMk id="16" creationId="{779D5D75-D3B9-4BC6-B090-544B968E3F1F}"/>
          </ac:spMkLst>
        </pc:spChg>
        <pc:spChg chg="mod">
          <ac:chgData name="" userId="d32417d921a94500" providerId="LiveId" clId="{373C03F5-F5B4-48AF-80FB-A5BCB76CBA5F}" dt="2023-04-26T12:55:24.398" v="1886" actId="1076"/>
          <ac:spMkLst>
            <pc:docMk/>
            <pc:sldMk cId="1898626019" sldId="278"/>
            <ac:spMk id="17" creationId="{32E7135D-1BD8-4937-A41F-750A04241BE9}"/>
          </ac:spMkLst>
        </pc:spChg>
      </pc:sldChg>
      <pc:sldChg chg="delSp modSp ord">
        <pc:chgData name="" userId="d32417d921a94500" providerId="LiveId" clId="{373C03F5-F5B4-48AF-80FB-A5BCB76CBA5F}" dt="2023-04-26T12:40:06.030" v="1781" actId="14100"/>
        <pc:sldMkLst>
          <pc:docMk/>
          <pc:sldMk cId="88035931" sldId="279"/>
        </pc:sldMkLst>
        <pc:spChg chg="mod">
          <ac:chgData name="" userId="d32417d921a94500" providerId="LiveId" clId="{373C03F5-F5B4-48AF-80FB-A5BCB76CBA5F}" dt="2023-04-26T06:37:57.178" v="719" actId="1076"/>
          <ac:spMkLst>
            <pc:docMk/>
            <pc:sldMk cId="88035931" sldId="279"/>
            <ac:spMk id="2" creationId="{AEEC6042-124D-431B-A7B8-0BAF970EEF2E}"/>
          </ac:spMkLst>
        </pc:spChg>
        <pc:spChg chg="del mod">
          <ac:chgData name="" userId="d32417d921a94500" providerId="LiveId" clId="{373C03F5-F5B4-48AF-80FB-A5BCB76CBA5F}" dt="2023-04-26T06:37:53.533" v="718" actId="478"/>
          <ac:spMkLst>
            <pc:docMk/>
            <pc:sldMk cId="88035931" sldId="279"/>
            <ac:spMk id="6" creationId="{117C5C67-E8BB-4A77-B565-1AF128DC6CDA}"/>
          </ac:spMkLst>
        </pc:spChg>
        <pc:spChg chg="mod">
          <ac:chgData name="" userId="d32417d921a94500" providerId="LiveId" clId="{373C03F5-F5B4-48AF-80FB-A5BCB76CBA5F}" dt="2023-04-26T12:40:06.030" v="1781" actId="14100"/>
          <ac:spMkLst>
            <pc:docMk/>
            <pc:sldMk cId="88035931" sldId="279"/>
            <ac:spMk id="25" creationId="{369F4E1B-AD43-489E-A885-10F30AE336A5}"/>
          </ac:spMkLst>
        </pc:spChg>
      </pc:sldChg>
      <pc:sldChg chg="del">
        <pc:chgData name="" userId="d32417d921a94500" providerId="LiveId" clId="{373C03F5-F5B4-48AF-80FB-A5BCB76CBA5F}" dt="2023-04-26T06:56:39.974" v="819" actId="2696"/>
        <pc:sldMkLst>
          <pc:docMk/>
          <pc:sldMk cId="418690480" sldId="280"/>
        </pc:sldMkLst>
      </pc:sldChg>
      <pc:sldChg chg="addSp delSp modSp add">
        <pc:chgData name="" userId="d32417d921a94500" providerId="LiveId" clId="{373C03F5-F5B4-48AF-80FB-A5BCB76CBA5F}" dt="2023-04-23T08:18:55.673" v="36" actId="1076"/>
        <pc:sldMkLst>
          <pc:docMk/>
          <pc:sldMk cId="4145133978" sldId="281"/>
        </pc:sldMkLst>
        <pc:spChg chg="del">
          <ac:chgData name="" userId="d32417d921a94500" providerId="LiveId" clId="{373C03F5-F5B4-48AF-80FB-A5BCB76CBA5F}" dt="2023-04-23T08:18:50.029" v="33" actId="478"/>
          <ac:spMkLst>
            <pc:docMk/>
            <pc:sldMk cId="4145133978" sldId="281"/>
            <ac:spMk id="2" creationId="{AEEC6042-124D-431B-A7B8-0BAF970EEF2E}"/>
          </ac:spMkLst>
        </pc:spChg>
        <pc:spChg chg="del">
          <ac:chgData name="" userId="d32417d921a94500" providerId="LiveId" clId="{373C03F5-F5B4-48AF-80FB-A5BCB76CBA5F}" dt="2023-04-23T08:17:54.556" v="19" actId="478"/>
          <ac:spMkLst>
            <pc:docMk/>
            <pc:sldMk cId="4145133978" sldId="281"/>
            <ac:spMk id="3" creationId="{1CC72F55-7AF3-49AF-9C8F-2E425549B2D4}"/>
          </ac:spMkLst>
        </pc:spChg>
        <pc:spChg chg="add del mod">
          <ac:chgData name="" userId="d32417d921a94500" providerId="LiveId" clId="{373C03F5-F5B4-48AF-80FB-A5BCB76CBA5F}" dt="2023-04-23T08:18:53.474" v="35" actId="478"/>
          <ac:spMkLst>
            <pc:docMk/>
            <pc:sldMk cId="4145133978" sldId="281"/>
            <ac:spMk id="7" creationId="{A33DAC5C-D7C5-4CA6-8A28-AA2EB9EF68C0}"/>
          </ac:spMkLst>
        </pc:spChg>
        <pc:spChg chg="del">
          <ac:chgData name="" userId="d32417d921a94500" providerId="LiveId" clId="{373C03F5-F5B4-48AF-80FB-A5BCB76CBA5F}" dt="2023-04-23T08:18:04.914" v="25" actId="478"/>
          <ac:spMkLst>
            <pc:docMk/>
            <pc:sldMk cId="4145133978" sldId="281"/>
            <ac:spMk id="8" creationId="{15284863-B497-4DB1-A37E-02DBDE6D6E2C}"/>
          </ac:spMkLst>
        </pc:spChg>
        <pc:picChg chg="mod">
          <ac:chgData name="" userId="d32417d921a94500" providerId="LiveId" clId="{373C03F5-F5B4-48AF-80FB-A5BCB76CBA5F}" dt="2023-04-23T08:18:55.673" v="36" actId="1076"/>
          <ac:picMkLst>
            <pc:docMk/>
            <pc:sldMk cId="4145133978" sldId="281"/>
            <ac:picMk id="4" creationId="{C428B775-02E6-4881-BD29-CB2102AB830A}"/>
          </ac:picMkLst>
        </pc:picChg>
        <pc:picChg chg="del">
          <ac:chgData name="" userId="d32417d921a94500" providerId="LiveId" clId="{373C03F5-F5B4-48AF-80FB-A5BCB76CBA5F}" dt="2023-04-23T08:17:56.280" v="22" actId="478"/>
          <ac:picMkLst>
            <pc:docMk/>
            <pc:sldMk cId="4145133978" sldId="281"/>
            <ac:picMk id="5" creationId="{29842533-DBBE-4DCB-862A-2F02C6F8B2A1}"/>
          </ac:picMkLst>
        </pc:picChg>
        <pc:picChg chg="del">
          <ac:chgData name="" userId="d32417d921a94500" providerId="LiveId" clId="{373C03F5-F5B4-48AF-80FB-A5BCB76CBA5F}" dt="2023-04-23T08:18:52.002" v="34" actId="478"/>
          <ac:picMkLst>
            <pc:docMk/>
            <pc:sldMk cId="4145133978" sldId="281"/>
            <ac:picMk id="10" creationId="{ABBA4681-7945-4315-92C9-CFD97B6AF946}"/>
          </ac:picMkLst>
        </pc:picChg>
        <pc:picChg chg="del">
          <ac:chgData name="" userId="d32417d921a94500" providerId="LiveId" clId="{373C03F5-F5B4-48AF-80FB-A5BCB76CBA5F}" dt="2023-04-23T08:17:55.750" v="21" actId="478"/>
          <ac:picMkLst>
            <pc:docMk/>
            <pc:sldMk cId="4145133978" sldId="281"/>
            <ac:picMk id="11266" creationId="{1856C8CE-22E7-4FDD-ACFF-1E04D1BBC099}"/>
          </ac:picMkLst>
        </pc:picChg>
        <pc:picChg chg="del">
          <ac:chgData name="" userId="d32417d921a94500" providerId="LiveId" clId="{373C03F5-F5B4-48AF-80FB-A5BCB76CBA5F}" dt="2023-04-23T08:17:55.208" v="20" actId="478"/>
          <ac:picMkLst>
            <pc:docMk/>
            <pc:sldMk cId="4145133978" sldId="281"/>
            <ac:picMk id="11268" creationId="{2EE87E3F-5E59-4813-BE12-2314CCA4F4D5}"/>
          </ac:picMkLst>
        </pc:picChg>
      </pc:sldChg>
      <pc:sldChg chg="addSp delSp modSp add ord modTransition">
        <pc:chgData name="" userId="d32417d921a94500" providerId="LiveId" clId="{373C03F5-F5B4-48AF-80FB-A5BCB76CBA5F}" dt="2023-04-26T12:48:13.311" v="1821"/>
        <pc:sldMkLst>
          <pc:docMk/>
          <pc:sldMk cId="3312396295" sldId="282"/>
        </pc:sldMkLst>
        <pc:spChg chg="del">
          <ac:chgData name="" userId="d32417d921a94500" providerId="LiveId" clId="{373C03F5-F5B4-48AF-80FB-A5BCB76CBA5F}" dt="2023-04-25T10:37:16.050" v="66" actId="478"/>
          <ac:spMkLst>
            <pc:docMk/>
            <pc:sldMk cId="3312396295" sldId="282"/>
            <ac:spMk id="2" creationId="{05973BE4-0F4D-46BB-A9AB-C8A0AA6576DC}"/>
          </ac:spMkLst>
        </pc:spChg>
        <pc:spChg chg="del">
          <ac:chgData name="" userId="d32417d921a94500" providerId="LiveId" clId="{373C03F5-F5B4-48AF-80FB-A5BCB76CBA5F}" dt="2023-04-25T10:37:09.176" v="64"/>
          <ac:spMkLst>
            <pc:docMk/>
            <pc:sldMk cId="3312396295" sldId="282"/>
            <ac:spMk id="3" creationId="{9E69C5FE-4937-4B9C-AEF8-47693D1446F9}"/>
          </ac:spMkLst>
        </pc:spChg>
        <pc:spChg chg="add mod">
          <ac:chgData name="" userId="d32417d921a94500" providerId="LiveId" clId="{373C03F5-F5B4-48AF-80FB-A5BCB76CBA5F}" dt="2023-04-25T10:40:30.203" v="114" actId="20577"/>
          <ac:spMkLst>
            <pc:docMk/>
            <pc:sldMk cId="3312396295" sldId="282"/>
            <ac:spMk id="10" creationId="{2FE9ECF3-E4F3-4CA8-877D-85B233213D52}"/>
          </ac:spMkLst>
        </pc:spChg>
        <pc:spChg chg="add mod">
          <ac:chgData name="" userId="d32417d921a94500" providerId="LiveId" clId="{373C03F5-F5B4-48AF-80FB-A5BCB76CBA5F}" dt="2023-04-26T06:29:09.006" v="651" actId="1076"/>
          <ac:spMkLst>
            <pc:docMk/>
            <pc:sldMk cId="3312396295" sldId="282"/>
            <ac:spMk id="12" creationId="{54C7AA09-AA8A-4FC8-8978-EF714FFF928C}"/>
          </ac:spMkLst>
        </pc:spChg>
        <pc:spChg chg="add mod">
          <ac:chgData name="" userId="d32417d921a94500" providerId="LiveId" clId="{373C03F5-F5B4-48AF-80FB-A5BCB76CBA5F}" dt="2023-04-26T06:31:40.967" v="672" actId="1076"/>
          <ac:spMkLst>
            <pc:docMk/>
            <pc:sldMk cId="3312396295" sldId="282"/>
            <ac:spMk id="13" creationId="{D04BEB09-3E53-47C6-9D5F-8DE65727ED66}"/>
          </ac:spMkLst>
        </pc:spChg>
        <pc:picChg chg="add mod">
          <ac:chgData name="" userId="d32417d921a94500" providerId="LiveId" clId="{373C03F5-F5B4-48AF-80FB-A5BCB76CBA5F}" dt="2023-04-26T06:30:00.640" v="659" actId="1440"/>
          <ac:picMkLst>
            <pc:docMk/>
            <pc:sldMk cId="3312396295" sldId="282"/>
            <ac:picMk id="5" creationId="{D095B8C1-D8B4-41E3-A5DF-1A8BAE0C4478}"/>
          </ac:picMkLst>
        </pc:picChg>
        <pc:picChg chg="add del mod">
          <ac:chgData name="" userId="d32417d921a94500" providerId="LiveId" clId="{373C03F5-F5B4-48AF-80FB-A5BCB76CBA5F}" dt="2023-04-25T10:39:33.512" v="89"/>
          <ac:picMkLst>
            <pc:docMk/>
            <pc:sldMk cId="3312396295" sldId="282"/>
            <ac:picMk id="7" creationId="{18F8401D-BC7F-47DA-B906-36CE59121523}"/>
          </ac:picMkLst>
        </pc:picChg>
        <pc:picChg chg="add del mod">
          <ac:chgData name="" userId="d32417d921a94500" providerId="LiveId" clId="{373C03F5-F5B4-48AF-80FB-A5BCB76CBA5F}" dt="2023-04-25T10:39:33.512" v="89"/>
          <ac:picMkLst>
            <pc:docMk/>
            <pc:sldMk cId="3312396295" sldId="282"/>
            <ac:picMk id="9" creationId="{7E0DF8C0-B4FF-4B7B-97F9-BCFA3D2450D4}"/>
          </ac:picMkLst>
        </pc:picChg>
        <pc:picChg chg="add">
          <ac:chgData name="" userId="d32417d921a94500" providerId="LiveId" clId="{373C03F5-F5B4-48AF-80FB-A5BCB76CBA5F}" dt="2023-04-25T10:37:13.748" v="65"/>
          <ac:picMkLst>
            <pc:docMk/>
            <pc:sldMk cId="3312396295" sldId="282"/>
            <ac:picMk id="11" creationId="{F3A78088-7161-4414-B7E1-656B59494B0E}"/>
          </ac:picMkLst>
        </pc:picChg>
      </pc:sldChg>
      <pc:sldChg chg="addSp delSp modSp add ord modTransition">
        <pc:chgData name="" userId="d32417d921a94500" providerId="LiveId" clId="{373C03F5-F5B4-48AF-80FB-A5BCB76CBA5F}" dt="2023-04-26T12:48:20.703" v="1822"/>
        <pc:sldMkLst>
          <pc:docMk/>
          <pc:sldMk cId="3130382886" sldId="284"/>
        </pc:sldMkLst>
        <pc:spChg chg="del">
          <ac:chgData name="" userId="d32417d921a94500" providerId="LiveId" clId="{373C03F5-F5B4-48AF-80FB-A5BCB76CBA5F}" dt="2023-04-25T10:39:25.065" v="85" actId="478"/>
          <ac:spMkLst>
            <pc:docMk/>
            <pc:sldMk cId="3130382886" sldId="284"/>
            <ac:spMk id="2" creationId="{818B0738-1B0F-45C2-9CDF-1AA0FDE7C99A}"/>
          </ac:spMkLst>
        </pc:spChg>
        <pc:spChg chg="del">
          <ac:chgData name="" userId="d32417d921a94500" providerId="LiveId" clId="{373C03F5-F5B4-48AF-80FB-A5BCB76CBA5F}" dt="2023-04-25T10:39:31.145" v="87" actId="478"/>
          <ac:spMkLst>
            <pc:docMk/>
            <pc:sldMk cId="3130382886" sldId="284"/>
            <ac:spMk id="3" creationId="{0D6D88C9-FE9B-4508-8BE7-A8FA1DE32220}"/>
          </ac:spMkLst>
        </pc:spChg>
        <pc:spChg chg="add mod">
          <ac:chgData name="" userId="d32417d921a94500" providerId="LiveId" clId="{373C03F5-F5B4-48AF-80FB-A5BCB76CBA5F}" dt="2023-04-25T10:43:29.747" v="261" actId="1076"/>
          <ac:spMkLst>
            <pc:docMk/>
            <pc:sldMk cId="3130382886" sldId="284"/>
            <ac:spMk id="4" creationId="{ABA67391-B8C6-42F2-968C-3813A32BCDF8}"/>
          </ac:spMkLst>
        </pc:spChg>
        <pc:spChg chg="add mod">
          <ac:chgData name="" userId="d32417d921a94500" providerId="LiveId" clId="{373C03F5-F5B4-48AF-80FB-A5BCB76CBA5F}" dt="2023-04-25T10:50:59.494" v="352" actId="1076"/>
          <ac:spMkLst>
            <pc:docMk/>
            <pc:sldMk cId="3130382886" sldId="284"/>
            <ac:spMk id="8" creationId="{1BF7B912-4FBB-47B2-BB60-F7C148043D22}"/>
          </ac:spMkLst>
        </pc:spChg>
        <pc:spChg chg="add mod">
          <ac:chgData name="" userId="d32417d921a94500" providerId="LiveId" clId="{373C03F5-F5B4-48AF-80FB-A5BCB76CBA5F}" dt="2023-04-25T10:51:18.406" v="357" actId="1076"/>
          <ac:spMkLst>
            <pc:docMk/>
            <pc:sldMk cId="3130382886" sldId="284"/>
            <ac:spMk id="9" creationId="{82F054F1-9483-43BB-B1D4-9BB563ECD75D}"/>
          </ac:spMkLst>
        </pc:spChg>
        <pc:picChg chg="add">
          <ac:chgData name="" userId="d32417d921a94500" providerId="LiveId" clId="{373C03F5-F5B4-48AF-80FB-A5BCB76CBA5F}" dt="2023-04-25T10:39:28.617" v="86"/>
          <ac:picMkLst>
            <pc:docMk/>
            <pc:sldMk cId="3130382886" sldId="284"/>
            <ac:picMk id="5" creationId="{E39D4F25-4667-4E60-998F-57F29A5267A3}"/>
          </ac:picMkLst>
        </pc:picChg>
        <pc:picChg chg="add mod">
          <ac:chgData name="" userId="d32417d921a94500" providerId="LiveId" clId="{373C03F5-F5B4-48AF-80FB-A5BCB76CBA5F}" dt="2023-04-25T10:50:59.494" v="352" actId="1076"/>
          <ac:picMkLst>
            <pc:docMk/>
            <pc:sldMk cId="3130382886" sldId="284"/>
            <ac:picMk id="6" creationId="{979D87AE-E986-47DD-A641-7D26F0EAC64F}"/>
          </ac:picMkLst>
        </pc:picChg>
        <pc:picChg chg="add mod">
          <ac:chgData name="" userId="d32417d921a94500" providerId="LiveId" clId="{373C03F5-F5B4-48AF-80FB-A5BCB76CBA5F}" dt="2023-04-25T10:51:16.026" v="356" actId="1076"/>
          <ac:picMkLst>
            <pc:docMk/>
            <pc:sldMk cId="3130382886" sldId="284"/>
            <ac:picMk id="7" creationId="{0D6566B2-EC4C-4A94-9986-A1F552817988}"/>
          </ac:picMkLst>
        </pc:picChg>
      </pc:sldChg>
      <pc:sldChg chg="addSp delSp modSp add del ord">
        <pc:chgData name="" userId="d32417d921a94500" providerId="LiveId" clId="{373C03F5-F5B4-48AF-80FB-A5BCB76CBA5F}" dt="2023-04-26T06:40:06.826" v="724" actId="2696"/>
        <pc:sldMkLst>
          <pc:docMk/>
          <pc:sldMk cId="3600639465" sldId="285"/>
        </pc:sldMkLst>
        <pc:spChg chg="mod">
          <ac:chgData name="" userId="d32417d921a94500" providerId="LiveId" clId="{373C03F5-F5B4-48AF-80FB-A5BCB76CBA5F}" dt="2023-04-25T10:52:08.991" v="375" actId="20577"/>
          <ac:spMkLst>
            <pc:docMk/>
            <pc:sldMk cId="3600639465" sldId="285"/>
            <ac:spMk id="2" creationId="{AEEC6042-124D-431B-A7B8-0BAF970EEF2E}"/>
          </ac:spMkLst>
        </pc:spChg>
        <pc:spChg chg="del">
          <ac:chgData name="" userId="d32417d921a94500" providerId="LiveId" clId="{373C03F5-F5B4-48AF-80FB-A5BCB76CBA5F}" dt="2023-04-25T10:52:14.382" v="379" actId="478"/>
          <ac:spMkLst>
            <pc:docMk/>
            <pc:sldMk cId="3600639465" sldId="285"/>
            <ac:spMk id="4" creationId="{5CA06E52-C063-4396-A86F-6399325736FA}"/>
          </ac:spMkLst>
        </pc:spChg>
        <pc:spChg chg="add del mod">
          <ac:chgData name="" userId="d32417d921a94500" providerId="LiveId" clId="{373C03F5-F5B4-48AF-80FB-A5BCB76CBA5F}" dt="2023-04-25T10:52:37.818" v="394" actId="14100"/>
          <ac:spMkLst>
            <pc:docMk/>
            <pc:sldMk cId="3600639465" sldId="285"/>
            <ac:spMk id="22" creationId="{8ABB5665-FCFC-4893-8282-F87FC9B3C2ED}"/>
          </ac:spMkLst>
        </pc:spChg>
        <pc:picChg chg="del">
          <ac:chgData name="" userId="d32417d921a94500" providerId="LiveId" clId="{373C03F5-F5B4-48AF-80FB-A5BCB76CBA5F}" dt="2023-04-25T10:52:11.908" v="378" actId="478"/>
          <ac:picMkLst>
            <pc:docMk/>
            <pc:sldMk cId="3600639465" sldId="285"/>
            <ac:picMk id="3" creationId="{3C340ADE-8BE8-4018-AB70-E058D99B3DC0}"/>
          </ac:picMkLst>
        </pc:picChg>
        <pc:picChg chg="del mod">
          <ac:chgData name="" userId="d32417d921a94500" providerId="LiveId" clId="{373C03F5-F5B4-48AF-80FB-A5BCB76CBA5F}" dt="2023-04-25T10:52:11.260" v="377" actId="478"/>
          <ac:picMkLst>
            <pc:docMk/>
            <pc:sldMk cId="3600639465" sldId="285"/>
            <ac:picMk id="16386" creationId="{355F55E1-5664-48D6-867D-6186FB6D2AE7}"/>
          </ac:picMkLst>
        </pc:picChg>
      </pc:sldChg>
      <pc:sldChg chg="addSp delSp modSp add ord modTransition">
        <pc:chgData name="" userId="d32417d921a94500" providerId="LiveId" clId="{373C03F5-F5B4-48AF-80FB-A5BCB76CBA5F}" dt="2023-04-26T12:48:48.925" v="1825"/>
        <pc:sldMkLst>
          <pc:docMk/>
          <pc:sldMk cId="1732231264" sldId="286"/>
        </pc:sldMkLst>
        <pc:spChg chg="mod">
          <ac:chgData name="" userId="d32417d921a94500" providerId="LiveId" clId="{373C03F5-F5B4-48AF-80FB-A5BCB76CBA5F}" dt="2023-04-25T11:09:28.590" v="459" actId="207"/>
          <ac:spMkLst>
            <pc:docMk/>
            <pc:sldMk cId="1732231264" sldId="286"/>
            <ac:spMk id="2" creationId="{F5DD9539-E4F8-4107-B4C4-76E79F75963B}"/>
          </ac:spMkLst>
        </pc:spChg>
        <pc:spChg chg="del mod">
          <ac:chgData name="" userId="d32417d921a94500" providerId="LiveId" clId="{373C03F5-F5B4-48AF-80FB-A5BCB76CBA5F}" dt="2023-04-25T11:10:27.726" v="486" actId="478"/>
          <ac:spMkLst>
            <pc:docMk/>
            <pc:sldMk cId="1732231264" sldId="286"/>
            <ac:spMk id="3" creationId="{529A28F3-AC2A-4B3D-B77F-8A0786350E33}"/>
          </ac:spMkLst>
        </pc:spChg>
        <pc:spChg chg="add mod">
          <ac:chgData name="" userId="d32417d921a94500" providerId="LiveId" clId="{373C03F5-F5B4-48AF-80FB-A5BCB76CBA5F}" dt="2023-04-25T11:10:37.315" v="488" actId="1076"/>
          <ac:spMkLst>
            <pc:docMk/>
            <pc:sldMk cId="1732231264" sldId="286"/>
            <ac:spMk id="5" creationId="{0F66E600-D75E-4130-956A-68FA08D2C350}"/>
          </ac:spMkLst>
        </pc:spChg>
        <pc:spChg chg="add mod">
          <ac:chgData name="" userId="d32417d921a94500" providerId="LiveId" clId="{373C03F5-F5B4-48AF-80FB-A5BCB76CBA5F}" dt="2023-04-25T11:10:37.315" v="488" actId="1076"/>
          <ac:spMkLst>
            <pc:docMk/>
            <pc:sldMk cId="1732231264" sldId="286"/>
            <ac:spMk id="6" creationId="{2BBFFACB-7E6B-4214-AC33-83F941939F71}"/>
          </ac:spMkLst>
        </pc:spChg>
        <pc:spChg chg="add del mod">
          <ac:chgData name="" userId="d32417d921a94500" providerId="LiveId" clId="{373C03F5-F5B4-48AF-80FB-A5BCB76CBA5F}" dt="2023-04-25T11:10:30.366" v="487" actId="478"/>
          <ac:spMkLst>
            <pc:docMk/>
            <pc:sldMk cId="1732231264" sldId="286"/>
            <ac:spMk id="8" creationId="{EEA0E6B6-08D8-4055-BDD0-7F5020EC7358}"/>
          </ac:spMkLst>
        </pc:spChg>
        <pc:picChg chg="add mod">
          <ac:chgData name="" userId="d32417d921a94500" providerId="LiveId" clId="{373C03F5-F5B4-48AF-80FB-A5BCB76CBA5F}" dt="2023-04-25T11:09:44.649" v="462" actId="1076"/>
          <ac:picMkLst>
            <pc:docMk/>
            <pc:sldMk cId="1732231264" sldId="286"/>
            <ac:picMk id="4" creationId="{EF0E7DCE-5FB8-49C7-ACD1-AD47C0A0B4AA}"/>
          </ac:picMkLst>
        </pc:picChg>
      </pc:sldChg>
      <pc:sldChg chg="modSp add ord modTransition">
        <pc:chgData name="" userId="d32417d921a94500" providerId="LiveId" clId="{373C03F5-F5B4-48AF-80FB-A5BCB76CBA5F}" dt="2023-04-26T12:48:30.175" v="1823"/>
        <pc:sldMkLst>
          <pc:docMk/>
          <pc:sldMk cId="4037575885" sldId="287"/>
        </pc:sldMkLst>
        <pc:spChg chg="mod">
          <ac:chgData name="" userId="d32417d921a94500" providerId="LiveId" clId="{373C03F5-F5B4-48AF-80FB-A5BCB76CBA5F}" dt="2023-04-25T11:10:47.558" v="498" actId="20577"/>
          <ac:spMkLst>
            <pc:docMk/>
            <pc:sldMk cId="4037575885" sldId="287"/>
            <ac:spMk id="2" creationId="{F5DD9539-E4F8-4107-B4C4-76E79F75963B}"/>
          </ac:spMkLst>
        </pc:spChg>
        <pc:spChg chg="mod">
          <ac:chgData name="" userId="d32417d921a94500" providerId="LiveId" clId="{373C03F5-F5B4-48AF-80FB-A5BCB76CBA5F}" dt="2023-04-25T11:11:10.100" v="516" actId="1076"/>
          <ac:spMkLst>
            <pc:docMk/>
            <pc:sldMk cId="4037575885" sldId="287"/>
            <ac:spMk id="5" creationId="{0F66E600-D75E-4130-956A-68FA08D2C350}"/>
          </ac:spMkLst>
        </pc:spChg>
        <pc:spChg chg="mod">
          <ac:chgData name="" userId="d32417d921a94500" providerId="LiveId" clId="{373C03F5-F5B4-48AF-80FB-A5BCB76CBA5F}" dt="2023-04-25T11:11:18.005" v="520" actId="1035"/>
          <ac:spMkLst>
            <pc:docMk/>
            <pc:sldMk cId="4037575885" sldId="287"/>
            <ac:spMk id="6" creationId="{2BBFFACB-7E6B-4214-AC33-83F941939F71}"/>
          </ac:spMkLst>
        </pc:spChg>
      </pc:sldChg>
      <pc:sldChg chg="addSp delSp modSp add ord modTransition">
        <pc:chgData name="" userId="d32417d921a94500" providerId="LiveId" clId="{373C03F5-F5B4-48AF-80FB-A5BCB76CBA5F}" dt="2023-04-26T12:48:57.431" v="1826"/>
        <pc:sldMkLst>
          <pc:docMk/>
          <pc:sldMk cId="1071647621" sldId="288"/>
        </pc:sldMkLst>
        <pc:spChg chg="mod">
          <ac:chgData name="" userId="d32417d921a94500" providerId="LiveId" clId="{373C03F5-F5B4-48AF-80FB-A5BCB76CBA5F}" dt="2023-04-25T11:11:27.377" v="531" actId="20577"/>
          <ac:spMkLst>
            <pc:docMk/>
            <pc:sldMk cId="1071647621" sldId="288"/>
            <ac:spMk id="2" creationId="{F5DD9539-E4F8-4107-B4C4-76E79F75963B}"/>
          </ac:spMkLst>
        </pc:spChg>
        <pc:spChg chg="del">
          <ac:chgData name="" userId="d32417d921a94500" providerId="LiveId" clId="{373C03F5-F5B4-48AF-80FB-A5BCB76CBA5F}" dt="2023-04-25T11:11:51.662" v="534" actId="478"/>
          <ac:spMkLst>
            <pc:docMk/>
            <pc:sldMk cId="1071647621" sldId="288"/>
            <ac:spMk id="5" creationId="{0F66E600-D75E-4130-956A-68FA08D2C350}"/>
          </ac:spMkLst>
        </pc:spChg>
        <pc:spChg chg="del">
          <ac:chgData name="" userId="d32417d921a94500" providerId="LiveId" clId="{373C03F5-F5B4-48AF-80FB-A5BCB76CBA5F}" dt="2023-04-25T11:11:52.455" v="535" actId="478"/>
          <ac:spMkLst>
            <pc:docMk/>
            <pc:sldMk cId="1071647621" sldId="288"/>
            <ac:spMk id="6" creationId="{2BBFFACB-7E6B-4214-AC33-83F941939F71}"/>
          </ac:spMkLst>
        </pc:spChg>
        <pc:spChg chg="add mod">
          <ac:chgData name="" userId="d32417d921a94500" providerId="LiveId" clId="{373C03F5-F5B4-48AF-80FB-A5BCB76CBA5F}" dt="2023-04-25T11:11:57.430" v="537" actId="1076"/>
          <ac:spMkLst>
            <pc:docMk/>
            <pc:sldMk cId="1071647621" sldId="288"/>
            <ac:spMk id="7" creationId="{93819769-2272-41B8-822C-0754DF2F8CBF}"/>
          </ac:spMkLst>
        </pc:spChg>
        <pc:spChg chg="add mod">
          <ac:chgData name="" userId="d32417d921a94500" providerId="LiveId" clId="{373C03F5-F5B4-48AF-80FB-A5BCB76CBA5F}" dt="2023-04-25T11:11:57.430" v="537" actId="1076"/>
          <ac:spMkLst>
            <pc:docMk/>
            <pc:sldMk cId="1071647621" sldId="288"/>
            <ac:spMk id="8" creationId="{2F608BC7-17BF-4AD4-819C-6D1121C911FA}"/>
          </ac:spMkLst>
        </pc:spChg>
      </pc:sldChg>
      <pc:sldChg chg="addSp delSp modSp add ord modTransition modAnim">
        <pc:chgData name="" userId="d32417d921a94500" providerId="LiveId" clId="{373C03F5-F5B4-48AF-80FB-A5BCB76CBA5F}" dt="2023-04-26T12:48:04.966" v="1819"/>
        <pc:sldMkLst>
          <pc:docMk/>
          <pc:sldMk cId="563900806" sldId="289"/>
        </pc:sldMkLst>
        <pc:spChg chg="add del mod">
          <ac:chgData name="" userId="d32417d921a94500" providerId="LiveId" clId="{373C03F5-F5B4-48AF-80FB-A5BCB76CBA5F}" dt="2023-04-26T06:23:56.691" v="585" actId="478"/>
          <ac:spMkLst>
            <pc:docMk/>
            <pc:sldMk cId="563900806" sldId="289"/>
            <ac:spMk id="3" creationId="{5EC3ECD0-2F1B-4216-8A11-407B1D8DBA37}"/>
          </ac:spMkLst>
        </pc:spChg>
        <pc:spChg chg="add del">
          <ac:chgData name="" userId="d32417d921a94500" providerId="LiveId" clId="{373C03F5-F5B4-48AF-80FB-A5BCB76CBA5F}" dt="2023-04-26T06:24:12.447" v="589"/>
          <ac:spMkLst>
            <pc:docMk/>
            <pc:sldMk cId="563900806" sldId="289"/>
            <ac:spMk id="4" creationId="{174390BD-6431-4BEE-A5D1-8DF33FF4D41A}"/>
          </ac:spMkLst>
        </pc:spChg>
        <pc:spChg chg="add del">
          <ac:chgData name="" userId="d32417d921a94500" providerId="LiveId" clId="{373C03F5-F5B4-48AF-80FB-A5BCB76CBA5F}" dt="2023-04-26T06:24:16.968" v="591"/>
          <ac:spMkLst>
            <pc:docMk/>
            <pc:sldMk cId="563900806" sldId="289"/>
            <ac:spMk id="6" creationId="{55E8BD24-35DD-49EE-AACF-2A6735F1D617}"/>
          </ac:spMkLst>
        </pc:spChg>
        <pc:spChg chg="add mod">
          <ac:chgData name="" userId="d32417d921a94500" providerId="LiveId" clId="{373C03F5-F5B4-48AF-80FB-A5BCB76CBA5F}" dt="2023-04-26T06:26:57.671" v="619" actId="1076"/>
          <ac:spMkLst>
            <pc:docMk/>
            <pc:sldMk cId="563900806" sldId="289"/>
            <ac:spMk id="7" creationId="{582B02D9-C367-4D86-A89F-DAD840C9795F}"/>
          </ac:spMkLst>
        </pc:spChg>
        <pc:spChg chg="mod">
          <ac:chgData name="" userId="d32417d921a94500" providerId="LiveId" clId="{373C03F5-F5B4-48AF-80FB-A5BCB76CBA5F}" dt="2023-04-26T06:27:09.797" v="644" actId="20577"/>
          <ac:spMkLst>
            <pc:docMk/>
            <pc:sldMk cId="563900806" sldId="289"/>
            <ac:spMk id="10" creationId="{2FE9ECF3-E4F3-4CA8-877D-85B233213D52}"/>
          </ac:spMkLst>
        </pc:spChg>
        <pc:spChg chg="add del mod">
          <ac:chgData name="" userId="d32417d921a94500" providerId="LiveId" clId="{373C03F5-F5B4-48AF-80FB-A5BCB76CBA5F}" dt="2023-04-26T12:10:33.198" v="1141" actId="478"/>
          <ac:spMkLst>
            <pc:docMk/>
            <pc:sldMk cId="563900806" sldId="289"/>
            <ac:spMk id="13" creationId="{D04BEB09-3E53-47C6-9D5F-8DE65727ED66}"/>
          </ac:spMkLst>
        </pc:spChg>
        <pc:picChg chg="del">
          <ac:chgData name="" userId="d32417d921a94500" providerId="LiveId" clId="{373C03F5-F5B4-48AF-80FB-A5BCB76CBA5F}" dt="2023-04-26T06:23:55.352" v="584" actId="478"/>
          <ac:picMkLst>
            <pc:docMk/>
            <pc:sldMk cId="563900806" sldId="289"/>
            <ac:picMk id="5" creationId="{D095B8C1-D8B4-41E3-A5DF-1A8BAE0C4478}"/>
          </ac:picMkLst>
        </pc:picChg>
        <pc:picChg chg="add mod">
          <ac:chgData name="" userId="d32417d921a94500" providerId="LiveId" clId="{373C03F5-F5B4-48AF-80FB-A5BCB76CBA5F}" dt="2023-04-26T06:27:55.365" v="646" actId="1076"/>
          <ac:picMkLst>
            <pc:docMk/>
            <pc:sldMk cId="563900806" sldId="289"/>
            <ac:picMk id="14" creationId="{BBDE67DD-B066-499E-9E69-82D051A4B3B8}"/>
          </ac:picMkLst>
        </pc:picChg>
      </pc:sldChg>
      <pc:sldChg chg="addSp delSp modSp add modTransition">
        <pc:chgData name="" userId="d32417d921a94500" providerId="LiveId" clId="{373C03F5-F5B4-48AF-80FB-A5BCB76CBA5F}" dt="2023-04-26T13:07:18.098" v="2036"/>
        <pc:sldMkLst>
          <pc:docMk/>
          <pc:sldMk cId="0" sldId="290"/>
        </pc:sldMkLst>
        <pc:spChg chg="add del">
          <ac:chgData name="" userId="d32417d921a94500" providerId="LiveId" clId="{373C03F5-F5B4-48AF-80FB-A5BCB76CBA5F}" dt="2023-04-26T13:05:11.929" v="2004"/>
          <ac:spMkLst>
            <pc:docMk/>
            <pc:sldMk cId="0" sldId="290"/>
            <ac:spMk id="2" creationId="{8117FD45-7EDF-4A9D-AFD4-1173732319A7}"/>
          </ac:spMkLst>
        </pc:spChg>
        <pc:spChg chg="del mod">
          <ac:chgData name="" userId="d32417d921a94500" providerId="LiveId" clId="{373C03F5-F5B4-48AF-80FB-A5BCB76CBA5F}" dt="2023-04-26T13:05:21.157" v="2007" actId="478"/>
          <ac:spMkLst>
            <pc:docMk/>
            <pc:sldMk cId="0" sldId="290"/>
            <ac:spMk id="5" creationId="{955A7EFC-527F-4BA2-AE04-1508CFB53CE3}"/>
          </ac:spMkLst>
        </pc:spChg>
        <pc:spChg chg="add">
          <ac:chgData name="" userId="d32417d921a94500" providerId="LiveId" clId="{373C03F5-F5B4-48AF-80FB-A5BCB76CBA5F}" dt="2023-04-26T13:05:33.580" v="2009"/>
          <ac:spMkLst>
            <pc:docMk/>
            <pc:sldMk cId="0" sldId="290"/>
            <ac:spMk id="7" creationId="{FD7EDA45-D04A-4445-9AA0-EFCF44B1600A}"/>
          </ac:spMkLst>
        </pc:spChg>
        <pc:spChg chg="mod">
          <ac:chgData name="" userId="d32417d921a94500" providerId="LiveId" clId="{373C03F5-F5B4-48AF-80FB-A5BCB76CBA5F}" dt="2023-04-26T13:05:56.287" v="2034" actId="20577"/>
          <ac:spMkLst>
            <pc:docMk/>
            <pc:sldMk cId="0" sldId="290"/>
            <ac:spMk id="18" creationId="{00000000-0000-0000-0000-000000000000}"/>
          </ac:spMkLst>
        </pc:spChg>
        <pc:picChg chg="del">
          <ac:chgData name="" userId="d32417d921a94500" providerId="LiveId" clId="{373C03F5-F5B4-48AF-80FB-A5BCB76CBA5F}" dt="2023-04-26T13:05:23.013" v="2008" actId="478"/>
          <ac:picMkLst>
            <pc:docMk/>
            <pc:sldMk cId="0" sldId="290"/>
            <ac:picMk id="6" creationId="{ADC1E02A-C144-486E-ADD6-CEC6B1690174}"/>
          </ac:picMkLst>
        </pc:picChg>
        <pc:picChg chg="add">
          <ac:chgData name="" userId="d32417d921a94500" providerId="LiveId" clId="{373C03F5-F5B4-48AF-80FB-A5BCB76CBA5F}" dt="2023-04-26T13:05:33.580" v="2009"/>
          <ac:picMkLst>
            <pc:docMk/>
            <pc:sldMk cId="0" sldId="290"/>
            <ac:picMk id="8" creationId="{B352A007-1513-4D8B-B524-F78FDD494E03}"/>
          </ac:picMkLst>
        </pc:picChg>
      </pc:sldChg>
      <pc:sldChg chg="modSp add ord modTransition">
        <pc:chgData name="" userId="d32417d921a94500" providerId="LiveId" clId="{373C03F5-F5B4-48AF-80FB-A5BCB76CBA5F}" dt="2023-04-26T13:07:44.900" v="2039"/>
        <pc:sldMkLst>
          <pc:docMk/>
          <pc:sldMk cId="0" sldId="291"/>
        </pc:sldMkLst>
        <pc:spChg chg="mod">
          <ac:chgData name="" userId="d32417d921a94500" providerId="LiveId" clId="{373C03F5-F5B4-48AF-80FB-A5BCB76CBA5F}" dt="2023-04-26T06:51:00.196" v="786" actId="14100"/>
          <ac:spMkLst>
            <pc:docMk/>
            <pc:sldMk cId="0" sldId="291"/>
            <ac:spMk id="20" creationId="{00000000-0000-0000-0000-000000000000}"/>
          </ac:spMkLst>
        </pc:spChg>
      </pc:sldChg>
      <pc:sldChg chg="addSp delSp modSp add modTransition">
        <pc:chgData name="" userId="d32417d921a94500" providerId="LiveId" clId="{373C03F5-F5B4-48AF-80FB-A5BCB76CBA5F}" dt="2023-04-26T13:07:08.981" v="2035"/>
        <pc:sldMkLst>
          <pc:docMk/>
          <pc:sldMk cId="0" sldId="292"/>
        </pc:sldMkLst>
        <pc:spChg chg="mod">
          <ac:chgData name="" userId="d32417d921a94500" providerId="LiveId" clId="{373C03F5-F5B4-48AF-80FB-A5BCB76CBA5F}" dt="2023-04-26T13:02:01.128" v="1933" actId="1076"/>
          <ac:spMkLst>
            <pc:docMk/>
            <pc:sldMk cId="0" sldId="292"/>
            <ac:spMk id="4" creationId="{C3B2FEBB-CB60-4B29-88A3-E988B1A9D313}"/>
          </ac:spMkLst>
        </pc:spChg>
        <pc:spChg chg="mod">
          <ac:chgData name="" userId="d32417d921a94500" providerId="LiveId" clId="{373C03F5-F5B4-48AF-80FB-A5BCB76CBA5F}" dt="2023-04-26T13:02:01.128" v="1933" actId="1076"/>
          <ac:spMkLst>
            <pc:docMk/>
            <pc:sldMk cId="0" sldId="292"/>
            <ac:spMk id="5" creationId="{D536822A-C0C9-4A6C-9446-16EC7E120BC2}"/>
          </ac:spMkLst>
        </pc:spChg>
        <pc:spChg chg="del">
          <ac:chgData name="" userId="d32417d921a94500" providerId="LiveId" clId="{373C03F5-F5B4-48AF-80FB-A5BCB76CBA5F}" dt="2023-04-26T12:59:25.093" v="1896" actId="478"/>
          <ac:spMkLst>
            <pc:docMk/>
            <pc:sldMk cId="0" sldId="292"/>
            <ac:spMk id="8" creationId="{F8E5CB52-41FB-4E3D-8914-75DC66FB614D}"/>
          </ac:spMkLst>
        </pc:spChg>
        <pc:spChg chg="add mod">
          <ac:chgData name="" userId="d32417d921a94500" providerId="LiveId" clId="{373C03F5-F5B4-48AF-80FB-A5BCB76CBA5F}" dt="2023-04-26T13:02:01.128" v="1933" actId="1076"/>
          <ac:spMkLst>
            <pc:docMk/>
            <pc:sldMk cId="0" sldId="292"/>
            <ac:spMk id="11" creationId="{50157188-4837-48BC-B475-60EA6A0F41F4}"/>
          </ac:spMkLst>
        </pc:spChg>
        <pc:spChg chg="add mod ord">
          <ac:chgData name="" userId="d32417d921a94500" providerId="LiveId" clId="{373C03F5-F5B4-48AF-80FB-A5BCB76CBA5F}" dt="2023-04-26T13:02:01.128" v="1933" actId="1076"/>
          <ac:spMkLst>
            <pc:docMk/>
            <pc:sldMk cId="0" sldId="292"/>
            <ac:spMk id="12" creationId="{D13C7700-CE2E-4FFE-846A-7E3321AAB31C}"/>
          </ac:spMkLst>
        </pc:spChg>
        <pc:spChg chg="add del mod">
          <ac:chgData name="" userId="d32417d921a94500" providerId="LiveId" clId="{373C03F5-F5B4-48AF-80FB-A5BCB76CBA5F}" dt="2023-04-26T13:03:00.411" v="1995" actId="478"/>
          <ac:spMkLst>
            <pc:docMk/>
            <pc:sldMk cId="0" sldId="292"/>
            <ac:spMk id="13" creationId="{156214D6-4081-43D7-AF5C-92812A6420AF}"/>
          </ac:spMkLst>
        </pc:spChg>
        <pc:spChg chg="del">
          <ac:chgData name="" userId="d32417d921a94500" providerId="LiveId" clId="{373C03F5-F5B4-48AF-80FB-A5BCB76CBA5F}" dt="2023-04-26T12:59:27.620" v="1897" actId="478"/>
          <ac:spMkLst>
            <pc:docMk/>
            <pc:sldMk cId="0" sldId="292"/>
            <ac:spMk id="16" creationId="{9F68031C-91A6-45DA-8639-846FEF8F2D53}"/>
          </ac:spMkLst>
        </pc:spChg>
        <pc:spChg chg="mod">
          <ac:chgData name="" userId="d32417d921a94500" providerId="LiveId" clId="{373C03F5-F5B4-48AF-80FB-A5BCB76CBA5F}" dt="2023-04-26T13:04:29.912" v="2002" actId="20577"/>
          <ac:spMkLst>
            <pc:docMk/>
            <pc:sldMk cId="0" sldId="292"/>
            <ac:spMk id="17" creationId="{7A74C00A-76F1-4577-BFED-8589100A98C8}"/>
          </ac:spMkLst>
        </pc:spChg>
      </pc:sldChg>
      <pc:sldChg chg="modSp add ord">
        <pc:chgData name="" userId="d32417d921a94500" providerId="LiveId" clId="{373C03F5-F5B4-48AF-80FB-A5BCB76CBA5F}" dt="2023-04-26T06:44:26.980" v="773" actId="20577"/>
        <pc:sldMkLst>
          <pc:docMk/>
          <pc:sldMk cId="2450629334" sldId="293"/>
        </pc:sldMkLst>
        <pc:spChg chg="mod">
          <ac:chgData name="" userId="d32417d921a94500" providerId="LiveId" clId="{373C03F5-F5B4-48AF-80FB-A5BCB76CBA5F}" dt="2023-04-26T06:42:28.357" v="752" actId="1076"/>
          <ac:spMkLst>
            <pc:docMk/>
            <pc:sldMk cId="2450629334" sldId="293"/>
            <ac:spMk id="2" creationId="{0B15F211-F18E-4B4A-B145-76386BC00E81}"/>
          </ac:spMkLst>
        </pc:spChg>
        <pc:spChg chg="mod">
          <ac:chgData name="" userId="d32417d921a94500" providerId="LiveId" clId="{373C03F5-F5B4-48AF-80FB-A5BCB76CBA5F}" dt="2023-04-26T06:44:26.980" v="773" actId="20577"/>
          <ac:spMkLst>
            <pc:docMk/>
            <pc:sldMk cId="2450629334" sldId="293"/>
            <ac:spMk id="3" creationId="{EF4EEB05-D222-44E3-89F5-058CFCC966F9}"/>
          </ac:spMkLst>
        </pc:spChg>
      </pc:sldChg>
      <pc:sldChg chg="add del">
        <pc:chgData name="" userId="d32417d921a94500" providerId="LiveId" clId="{373C03F5-F5B4-48AF-80FB-A5BCB76CBA5F}" dt="2023-04-26T06:58:54.125" v="821"/>
        <pc:sldMkLst>
          <pc:docMk/>
          <pc:sldMk cId="1517457418" sldId="294"/>
        </pc:sldMkLst>
      </pc:sldChg>
      <pc:sldChg chg="modSp add">
        <pc:chgData name="" userId="d32417d921a94500" providerId="LiveId" clId="{373C03F5-F5B4-48AF-80FB-A5BCB76CBA5F}" dt="2023-04-26T07:02:40.105" v="849"/>
        <pc:sldMkLst>
          <pc:docMk/>
          <pc:sldMk cId="2616825380" sldId="294"/>
        </pc:sldMkLst>
        <pc:spChg chg="mod">
          <ac:chgData name="" userId="d32417d921a94500" providerId="LiveId" clId="{373C03F5-F5B4-48AF-80FB-A5BCB76CBA5F}" dt="2023-04-26T07:01:45.523" v="843" actId="20577"/>
          <ac:spMkLst>
            <pc:docMk/>
            <pc:sldMk cId="2616825380" sldId="294"/>
            <ac:spMk id="2" creationId="{AEEC6042-124D-431B-A7B8-0BAF970EEF2E}"/>
          </ac:spMkLst>
        </pc:spChg>
        <pc:spChg chg="mod">
          <ac:chgData name="" userId="d32417d921a94500" providerId="LiveId" clId="{373C03F5-F5B4-48AF-80FB-A5BCB76CBA5F}" dt="2023-04-26T07:02:16.751" v="848" actId="14100"/>
          <ac:spMkLst>
            <pc:docMk/>
            <pc:sldMk cId="2616825380" sldId="294"/>
            <ac:spMk id="8" creationId="{15284863-B497-4DB1-A37E-02DBDE6D6E2C}"/>
          </ac:spMkLst>
        </pc:spChg>
        <pc:spChg chg="mod">
          <ac:chgData name="" userId="d32417d921a94500" providerId="LiveId" clId="{373C03F5-F5B4-48AF-80FB-A5BCB76CBA5F}" dt="2023-04-26T07:02:40.105" v="849"/>
          <ac:spMkLst>
            <pc:docMk/>
            <pc:sldMk cId="2616825380" sldId="294"/>
            <ac:spMk id="9" creationId="{38478498-77F1-4991-91DA-CF1F61BED54F}"/>
          </ac:spMkLst>
        </pc:spChg>
      </pc:sldChg>
      <pc:sldChg chg="modSp add">
        <pc:chgData name="" userId="d32417d921a94500" providerId="LiveId" clId="{373C03F5-F5B4-48AF-80FB-A5BCB76CBA5F}" dt="2023-04-26T07:06:43.862" v="858"/>
        <pc:sldMkLst>
          <pc:docMk/>
          <pc:sldMk cId="351484576" sldId="295"/>
        </pc:sldMkLst>
        <pc:spChg chg="mod">
          <ac:chgData name="" userId="d32417d921a94500" providerId="LiveId" clId="{373C03F5-F5B4-48AF-80FB-A5BCB76CBA5F}" dt="2023-04-26T07:06:43.862" v="858"/>
          <ac:spMkLst>
            <pc:docMk/>
            <pc:sldMk cId="351484576" sldId="295"/>
            <ac:spMk id="2" creationId="{AEEC6042-124D-431B-A7B8-0BAF970EEF2E}"/>
          </ac:spMkLst>
        </pc:spChg>
        <pc:spChg chg="mod">
          <ac:chgData name="" userId="d32417d921a94500" providerId="LiveId" clId="{373C03F5-F5B4-48AF-80FB-A5BCB76CBA5F}" dt="2023-04-26T07:03:26.217" v="853" actId="1076"/>
          <ac:spMkLst>
            <pc:docMk/>
            <pc:sldMk cId="351484576" sldId="295"/>
            <ac:spMk id="8" creationId="{15284863-B497-4DB1-A37E-02DBDE6D6E2C}"/>
          </ac:spMkLst>
        </pc:spChg>
        <pc:spChg chg="mod">
          <ac:chgData name="" userId="d32417d921a94500" providerId="LiveId" clId="{373C03F5-F5B4-48AF-80FB-A5BCB76CBA5F}" dt="2023-04-26T07:03:42.816" v="855" actId="1076"/>
          <ac:spMkLst>
            <pc:docMk/>
            <pc:sldMk cId="351484576" sldId="295"/>
            <ac:spMk id="16" creationId="{DFE57763-B918-46F1-8457-579BE67BAF6A}"/>
          </ac:spMkLst>
        </pc:spChg>
      </pc:sldChg>
      <pc:sldChg chg="addSp delSp modSp add">
        <pc:chgData name="" userId="d32417d921a94500" providerId="LiveId" clId="{373C03F5-F5B4-48AF-80FB-A5BCB76CBA5F}" dt="2023-04-26T08:32:07.908" v="1140" actId="207"/>
        <pc:sldMkLst>
          <pc:docMk/>
          <pc:sldMk cId="207361575" sldId="296"/>
        </pc:sldMkLst>
        <pc:spChg chg="mod">
          <ac:chgData name="" userId="d32417d921a94500" providerId="LiveId" clId="{373C03F5-F5B4-48AF-80FB-A5BCB76CBA5F}" dt="2023-04-26T07:07:04.843" v="859"/>
          <ac:spMkLst>
            <pc:docMk/>
            <pc:sldMk cId="207361575" sldId="296"/>
            <ac:spMk id="2" creationId="{AEEC6042-124D-431B-A7B8-0BAF970EEF2E}"/>
          </ac:spMkLst>
        </pc:spChg>
        <pc:spChg chg="del mod">
          <ac:chgData name="" userId="d32417d921a94500" providerId="LiveId" clId="{373C03F5-F5B4-48AF-80FB-A5BCB76CBA5F}" dt="2023-04-26T08:30:45.698" v="1125" actId="478"/>
          <ac:spMkLst>
            <pc:docMk/>
            <pc:sldMk cId="207361575" sldId="296"/>
            <ac:spMk id="3" creationId="{BDD9F7F9-AA1F-4C98-AC59-894B18C7AB6C}"/>
          </ac:spMkLst>
        </pc:spChg>
        <pc:spChg chg="del mod">
          <ac:chgData name="" userId="d32417d921a94500" providerId="LiveId" clId="{373C03F5-F5B4-48AF-80FB-A5BCB76CBA5F}" dt="2023-04-26T08:30:39.645" v="1120" actId="478"/>
          <ac:spMkLst>
            <pc:docMk/>
            <pc:sldMk cId="207361575" sldId="296"/>
            <ac:spMk id="7" creationId="{BCBB9C8E-2BAF-4D6D-A138-34713B71DED2}"/>
          </ac:spMkLst>
        </pc:spChg>
        <pc:spChg chg="mod">
          <ac:chgData name="" userId="d32417d921a94500" providerId="LiveId" clId="{373C03F5-F5B4-48AF-80FB-A5BCB76CBA5F}" dt="2023-04-26T07:05:09.299" v="857" actId="1076"/>
          <ac:spMkLst>
            <pc:docMk/>
            <pc:sldMk cId="207361575" sldId="296"/>
            <ac:spMk id="8" creationId="{15284863-B497-4DB1-A37E-02DBDE6D6E2C}"/>
          </ac:spMkLst>
        </pc:spChg>
        <pc:spChg chg="del mod">
          <ac:chgData name="" userId="d32417d921a94500" providerId="LiveId" clId="{373C03F5-F5B4-48AF-80FB-A5BCB76CBA5F}" dt="2023-04-26T08:30:40.928" v="1121" actId="478"/>
          <ac:spMkLst>
            <pc:docMk/>
            <pc:sldMk cId="207361575" sldId="296"/>
            <ac:spMk id="9" creationId="{816B28BE-5933-4234-9040-FFA382675A09}"/>
          </ac:spMkLst>
        </pc:spChg>
        <pc:spChg chg="del mod">
          <ac:chgData name="" userId="d32417d921a94500" providerId="LiveId" clId="{373C03F5-F5B4-48AF-80FB-A5BCB76CBA5F}" dt="2023-04-26T08:30:46.535" v="1126" actId="478"/>
          <ac:spMkLst>
            <pc:docMk/>
            <pc:sldMk cId="207361575" sldId="296"/>
            <ac:spMk id="11" creationId="{413E3577-2B40-46BA-BBB6-618639F639E1}"/>
          </ac:spMkLst>
        </pc:spChg>
        <pc:spChg chg="del mod">
          <ac:chgData name="" userId="d32417d921a94500" providerId="LiveId" clId="{373C03F5-F5B4-48AF-80FB-A5BCB76CBA5F}" dt="2023-04-26T08:30:43.251" v="1123" actId="478"/>
          <ac:spMkLst>
            <pc:docMk/>
            <pc:sldMk cId="207361575" sldId="296"/>
            <ac:spMk id="12" creationId="{6377A950-170A-44B2-8708-297ECACB5989}"/>
          </ac:spMkLst>
        </pc:spChg>
        <pc:spChg chg="del mod">
          <ac:chgData name="" userId="d32417d921a94500" providerId="LiveId" clId="{373C03F5-F5B4-48AF-80FB-A5BCB76CBA5F}" dt="2023-04-26T08:30:42.129" v="1122" actId="478"/>
          <ac:spMkLst>
            <pc:docMk/>
            <pc:sldMk cId="207361575" sldId="296"/>
            <ac:spMk id="13" creationId="{50A5A402-9556-4C4C-8922-4A4FC44AC8CD}"/>
          </ac:spMkLst>
        </pc:spChg>
        <pc:spChg chg="del mod topLvl">
          <ac:chgData name="" userId="d32417d921a94500" providerId="LiveId" clId="{373C03F5-F5B4-48AF-80FB-A5BCB76CBA5F}" dt="2023-04-26T08:31:31.873" v="1138" actId="478"/>
          <ac:spMkLst>
            <pc:docMk/>
            <pc:sldMk cId="207361575" sldId="296"/>
            <ac:spMk id="14" creationId="{1848177D-0054-44E8-B695-2B37C3D3D789}"/>
          </ac:spMkLst>
        </pc:spChg>
        <pc:spChg chg="add del mod topLvl">
          <ac:chgData name="" userId="d32417d921a94500" providerId="LiveId" clId="{373C03F5-F5B4-48AF-80FB-A5BCB76CBA5F}" dt="2023-04-26T08:31:06.687" v="1134" actId="478"/>
          <ac:spMkLst>
            <pc:docMk/>
            <pc:sldMk cId="207361575" sldId="296"/>
            <ac:spMk id="15" creationId="{A7758F80-226F-4A94-A46B-C8E82E084EE7}"/>
          </ac:spMkLst>
        </pc:spChg>
        <pc:spChg chg="del mod">
          <ac:chgData name="" userId="d32417d921a94500" providerId="LiveId" clId="{373C03F5-F5B4-48AF-80FB-A5BCB76CBA5F}" dt="2023-04-26T08:30:44.735" v="1124" actId="478"/>
          <ac:spMkLst>
            <pc:docMk/>
            <pc:sldMk cId="207361575" sldId="296"/>
            <ac:spMk id="16" creationId="{DFE57763-B918-46F1-8457-579BE67BAF6A}"/>
          </ac:spMkLst>
        </pc:spChg>
        <pc:spChg chg="del mod topLvl">
          <ac:chgData name="" userId="d32417d921a94500" providerId="LiveId" clId="{373C03F5-F5B4-48AF-80FB-A5BCB76CBA5F}" dt="2023-04-26T08:31:18.760" v="1136" actId="478"/>
          <ac:spMkLst>
            <pc:docMk/>
            <pc:sldMk cId="207361575" sldId="296"/>
            <ac:spMk id="17" creationId="{481BA2E1-0930-4212-B6BC-9175768C5856}"/>
          </ac:spMkLst>
        </pc:spChg>
        <pc:spChg chg="mod topLvl">
          <ac:chgData name="" userId="d32417d921a94500" providerId="LiveId" clId="{373C03F5-F5B4-48AF-80FB-A5BCB76CBA5F}" dt="2023-04-26T08:32:07.908" v="1140" actId="207"/>
          <ac:spMkLst>
            <pc:docMk/>
            <pc:sldMk cId="207361575" sldId="296"/>
            <ac:spMk id="18" creationId="{2B9CC586-6EE5-4370-B6E2-AB1E6BB0B969}"/>
          </ac:spMkLst>
        </pc:spChg>
        <pc:spChg chg="mod topLvl">
          <ac:chgData name="" userId="d32417d921a94500" providerId="LiveId" clId="{373C03F5-F5B4-48AF-80FB-A5BCB76CBA5F}" dt="2023-04-26T08:31:05.041" v="1133" actId="165"/>
          <ac:spMkLst>
            <pc:docMk/>
            <pc:sldMk cId="207361575" sldId="296"/>
            <ac:spMk id="19" creationId="{88B2A4E7-B082-48CE-86D2-E16692BD1365}"/>
          </ac:spMkLst>
        </pc:spChg>
        <pc:spChg chg="mod topLvl">
          <ac:chgData name="" userId="d32417d921a94500" providerId="LiveId" clId="{373C03F5-F5B4-48AF-80FB-A5BCB76CBA5F}" dt="2023-04-26T08:31:17.045" v="1135" actId="165"/>
          <ac:spMkLst>
            <pc:docMk/>
            <pc:sldMk cId="207361575" sldId="296"/>
            <ac:spMk id="20" creationId="{FDB34508-3E89-45C4-A9A0-121EC508DCBA}"/>
          </ac:spMkLst>
        </pc:spChg>
        <pc:spChg chg="add">
          <ac:chgData name="" userId="d32417d921a94500" providerId="LiveId" clId="{373C03F5-F5B4-48AF-80FB-A5BCB76CBA5F}" dt="2023-04-26T07:07:57.395" v="860"/>
          <ac:spMkLst>
            <pc:docMk/>
            <pc:sldMk cId="207361575" sldId="296"/>
            <ac:spMk id="21" creationId="{2EDB8519-A18F-4423-A3BA-2DCB1E977057}"/>
          </ac:spMkLst>
        </pc:spChg>
        <pc:spChg chg="add">
          <ac:chgData name="" userId="d32417d921a94500" providerId="LiveId" clId="{373C03F5-F5B4-48AF-80FB-A5BCB76CBA5F}" dt="2023-04-26T07:08:21.996" v="861"/>
          <ac:spMkLst>
            <pc:docMk/>
            <pc:sldMk cId="207361575" sldId="296"/>
            <ac:spMk id="22" creationId="{BC1F4B94-00FB-41CB-BBA5-852004DC9BB0}"/>
          </ac:spMkLst>
        </pc:spChg>
        <pc:spChg chg="add mod">
          <ac:chgData name="" userId="d32417d921a94500" providerId="LiveId" clId="{373C03F5-F5B4-48AF-80FB-A5BCB76CBA5F}" dt="2023-04-26T08:29:03.994" v="1106" actId="1076"/>
          <ac:spMkLst>
            <pc:docMk/>
            <pc:sldMk cId="207361575" sldId="296"/>
            <ac:spMk id="23" creationId="{6D7C448A-48CB-4797-AB2A-E11080428661}"/>
          </ac:spMkLst>
        </pc:spChg>
        <pc:spChg chg="add mod">
          <ac:chgData name="" userId="d32417d921a94500" providerId="LiveId" clId="{373C03F5-F5B4-48AF-80FB-A5BCB76CBA5F}" dt="2023-04-26T08:29:11.631" v="1108" actId="1076"/>
          <ac:spMkLst>
            <pc:docMk/>
            <pc:sldMk cId="207361575" sldId="296"/>
            <ac:spMk id="24" creationId="{CB7E3837-0AED-4922-A0C8-6F2DD6E590E9}"/>
          </ac:spMkLst>
        </pc:spChg>
        <pc:spChg chg="add mod">
          <ac:chgData name="" userId="d32417d921a94500" providerId="LiveId" clId="{373C03F5-F5B4-48AF-80FB-A5BCB76CBA5F}" dt="2023-04-26T08:29:56.375" v="1111" actId="1076"/>
          <ac:spMkLst>
            <pc:docMk/>
            <pc:sldMk cId="207361575" sldId="296"/>
            <ac:spMk id="25" creationId="{E191EC6F-B010-4330-8EFE-A8A042347FA2}"/>
          </ac:spMkLst>
        </pc:spChg>
        <pc:spChg chg="add mod">
          <ac:chgData name="" userId="d32417d921a94500" providerId="LiveId" clId="{373C03F5-F5B4-48AF-80FB-A5BCB76CBA5F}" dt="2023-04-26T08:30:22.231" v="1117" actId="1076"/>
          <ac:spMkLst>
            <pc:docMk/>
            <pc:sldMk cId="207361575" sldId="296"/>
            <ac:spMk id="26" creationId="{96269AD1-2760-43AF-9E29-E2E55195218C}"/>
          </ac:spMkLst>
        </pc:spChg>
        <pc:spChg chg="add mod">
          <ac:chgData name="" userId="d32417d921a94500" providerId="LiveId" clId="{373C03F5-F5B4-48AF-80FB-A5BCB76CBA5F}" dt="2023-04-26T08:30:19.860" v="1116" actId="1076"/>
          <ac:spMkLst>
            <pc:docMk/>
            <pc:sldMk cId="207361575" sldId="296"/>
            <ac:spMk id="27" creationId="{45745ABD-1D67-4153-BF2B-2C58BE7A365A}"/>
          </ac:spMkLst>
        </pc:spChg>
        <pc:spChg chg="add mod">
          <ac:chgData name="" userId="d32417d921a94500" providerId="LiveId" clId="{373C03F5-F5B4-48AF-80FB-A5BCB76CBA5F}" dt="2023-04-26T08:30:36.966" v="1119" actId="1076"/>
          <ac:spMkLst>
            <pc:docMk/>
            <pc:sldMk cId="207361575" sldId="296"/>
            <ac:spMk id="28" creationId="{77E49AF3-F8CD-4CE1-B0C8-D0896E0131DA}"/>
          </ac:spMkLst>
        </pc:spChg>
        <pc:grpChg chg="del mod">
          <ac:chgData name="" userId="d32417d921a94500" providerId="LiveId" clId="{373C03F5-F5B4-48AF-80FB-A5BCB76CBA5F}" dt="2023-04-26T08:31:29.337" v="1137" actId="165"/>
          <ac:grpSpMkLst>
            <pc:docMk/>
            <pc:sldMk cId="207361575" sldId="296"/>
            <ac:grpSpMk id="4" creationId="{1988AF59-8183-4419-B08B-ECACEE6D8737}"/>
          </ac:grpSpMkLst>
        </pc:grpChg>
        <pc:grpChg chg="add del">
          <ac:chgData name="" userId="d32417d921a94500" providerId="LiveId" clId="{373C03F5-F5B4-48AF-80FB-A5BCB76CBA5F}" dt="2023-04-26T08:31:05.041" v="1133" actId="165"/>
          <ac:grpSpMkLst>
            <pc:docMk/>
            <pc:sldMk cId="207361575" sldId="296"/>
            <ac:grpSpMk id="5" creationId="{50925104-1C0D-497A-84C6-C5709C8E886E}"/>
          </ac:grpSpMkLst>
        </pc:grpChg>
        <pc:grpChg chg="add del">
          <ac:chgData name="" userId="d32417d921a94500" providerId="LiveId" clId="{373C03F5-F5B4-48AF-80FB-A5BCB76CBA5F}" dt="2023-04-26T08:31:17.045" v="1135" actId="165"/>
          <ac:grpSpMkLst>
            <pc:docMk/>
            <pc:sldMk cId="207361575" sldId="296"/>
            <ac:grpSpMk id="6" creationId="{930973EA-88C2-4683-8AAB-1EE95F994FC1}"/>
          </ac:grpSpMkLst>
        </pc:grpChg>
      </pc:sldChg>
      <pc:sldChg chg="modSp add ord">
        <pc:chgData name="" userId="d32417d921a94500" providerId="LiveId" clId="{373C03F5-F5B4-48AF-80FB-A5BCB76CBA5F}" dt="2023-04-26T07:15:16.762" v="866"/>
        <pc:sldMkLst>
          <pc:docMk/>
          <pc:sldMk cId="782417753" sldId="297"/>
        </pc:sldMkLst>
        <pc:spChg chg="mod">
          <ac:chgData name="" userId="d32417d921a94500" providerId="LiveId" clId="{373C03F5-F5B4-48AF-80FB-A5BCB76CBA5F}" dt="2023-04-26T07:15:16.762" v="866"/>
          <ac:spMkLst>
            <pc:docMk/>
            <pc:sldMk cId="782417753" sldId="297"/>
            <ac:spMk id="2" creationId="{AEEC6042-124D-431B-A7B8-0BAF970EEF2E}"/>
          </ac:spMkLst>
        </pc:spChg>
        <pc:spChg chg="mod">
          <ac:chgData name="" userId="d32417d921a94500" providerId="LiveId" clId="{373C03F5-F5B4-48AF-80FB-A5BCB76CBA5F}" dt="2023-04-26T07:14:42.559" v="865" actId="1076"/>
          <ac:spMkLst>
            <pc:docMk/>
            <pc:sldMk cId="782417753" sldId="297"/>
            <ac:spMk id="8" creationId="{15284863-B497-4DB1-A37E-02DBDE6D6E2C}"/>
          </ac:spMkLst>
        </pc:spChg>
      </pc:sldChg>
      <pc:sldChg chg="addSp modSp add modAnim">
        <pc:chgData name="" userId="d32417d921a94500" providerId="LiveId" clId="{373C03F5-F5B4-48AF-80FB-A5BCB76CBA5F}" dt="2023-04-26T12:32:04.158" v="1639"/>
        <pc:sldMkLst>
          <pc:docMk/>
          <pc:sldMk cId="1237695598" sldId="298"/>
        </pc:sldMkLst>
        <pc:spChg chg="mod">
          <ac:chgData name="" userId="d32417d921a94500" providerId="LiveId" clId="{373C03F5-F5B4-48AF-80FB-A5BCB76CBA5F}" dt="2023-04-26T07:17:26.891" v="868"/>
          <ac:spMkLst>
            <pc:docMk/>
            <pc:sldMk cId="1237695598" sldId="298"/>
            <ac:spMk id="2" creationId="{AEEC6042-124D-431B-A7B8-0BAF970EEF2E}"/>
          </ac:spMkLst>
        </pc:spChg>
        <pc:spChg chg="mod">
          <ac:chgData name="" userId="d32417d921a94500" providerId="LiveId" clId="{373C03F5-F5B4-48AF-80FB-A5BCB76CBA5F}" dt="2023-04-26T07:17:38.221" v="869"/>
          <ac:spMkLst>
            <pc:docMk/>
            <pc:sldMk cId="1237695598" sldId="298"/>
            <ac:spMk id="8" creationId="{15284863-B497-4DB1-A37E-02DBDE6D6E2C}"/>
          </ac:spMkLst>
        </pc:spChg>
        <pc:spChg chg="mod">
          <ac:chgData name="" userId="d32417d921a94500" providerId="LiveId" clId="{373C03F5-F5B4-48AF-80FB-A5BCB76CBA5F}" dt="2023-04-26T12:31:49.878" v="1637" actId="164"/>
          <ac:spMkLst>
            <pc:docMk/>
            <pc:sldMk cId="1237695598" sldId="298"/>
            <ac:spMk id="32" creationId="{4F0B31E2-765D-4F89-A048-0A7088A1E119}"/>
          </ac:spMkLst>
        </pc:spChg>
        <pc:spChg chg="mod">
          <ac:chgData name="" userId="d32417d921a94500" providerId="LiveId" clId="{373C03F5-F5B4-48AF-80FB-A5BCB76CBA5F}" dt="2023-04-26T12:31:56.374" v="1638" actId="164"/>
          <ac:spMkLst>
            <pc:docMk/>
            <pc:sldMk cId="1237695598" sldId="298"/>
            <ac:spMk id="33" creationId="{18303810-C81D-44BA-A3FD-0BA096562DD8}"/>
          </ac:spMkLst>
        </pc:spChg>
        <pc:spChg chg="mod">
          <ac:chgData name="" userId="d32417d921a94500" providerId="LiveId" clId="{373C03F5-F5B4-48AF-80FB-A5BCB76CBA5F}" dt="2023-04-26T12:31:41.820" v="1636" actId="164"/>
          <ac:spMkLst>
            <pc:docMk/>
            <pc:sldMk cId="1237695598" sldId="298"/>
            <ac:spMk id="34" creationId="{E72A21F8-7319-474E-A163-4F145E39A665}"/>
          </ac:spMkLst>
        </pc:spChg>
        <pc:grpChg chg="mod">
          <ac:chgData name="" userId="d32417d921a94500" providerId="LiveId" clId="{373C03F5-F5B4-48AF-80FB-A5BCB76CBA5F}" dt="2023-04-26T12:31:41.820" v="1636" actId="164"/>
          <ac:grpSpMkLst>
            <pc:docMk/>
            <pc:sldMk cId="1237695598" sldId="298"/>
            <ac:grpSpMk id="3" creationId="{BE6A4791-51E7-48E5-A23F-0A4C547DCF46}"/>
          </ac:grpSpMkLst>
        </pc:grpChg>
        <pc:grpChg chg="mod">
          <ac:chgData name="" userId="d32417d921a94500" providerId="LiveId" clId="{373C03F5-F5B4-48AF-80FB-A5BCB76CBA5F}" dt="2023-04-26T12:31:49.878" v="1637" actId="164"/>
          <ac:grpSpMkLst>
            <pc:docMk/>
            <pc:sldMk cId="1237695598" sldId="298"/>
            <ac:grpSpMk id="5" creationId="{FB19E273-141F-4374-A90B-83179613B740}"/>
          </ac:grpSpMkLst>
        </pc:grpChg>
        <pc:grpChg chg="mod">
          <ac:chgData name="" userId="d32417d921a94500" providerId="LiveId" clId="{373C03F5-F5B4-48AF-80FB-A5BCB76CBA5F}" dt="2023-04-26T12:31:56.374" v="1638" actId="164"/>
          <ac:grpSpMkLst>
            <pc:docMk/>
            <pc:sldMk cId="1237695598" sldId="298"/>
            <ac:grpSpMk id="7" creationId="{99EBFA37-33F6-4323-9424-F50583C20FD5}"/>
          </ac:grpSpMkLst>
        </pc:grpChg>
        <pc:grpChg chg="add mod">
          <ac:chgData name="" userId="d32417d921a94500" providerId="LiveId" clId="{373C03F5-F5B4-48AF-80FB-A5BCB76CBA5F}" dt="2023-04-26T12:31:41.820" v="1636" actId="164"/>
          <ac:grpSpMkLst>
            <pc:docMk/>
            <pc:sldMk cId="1237695598" sldId="298"/>
            <ac:grpSpMk id="11" creationId="{E9C5D63F-C59E-4CD1-892A-D9FBD2DAC338}"/>
          </ac:grpSpMkLst>
        </pc:grpChg>
        <pc:grpChg chg="add mod">
          <ac:chgData name="" userId="d32417d921a94500" providerId="LiveId" clId="{373C03F5-F5B4-48AF-80FB-A5BCB76CBA5F}" dt="2023-04-26T12:31:49.878" v="1637" actId="164"/>
          <ac:grpSpMkLst>
            <pc:docMk/>
            <pc:sldMk cId="1237695598" sldId="298"/>
            <ac:grpSpMk id="12" creationId="{8C3D1A96-C264-417B-9004-F056CB3E0292}"/>
          </ac:grpSpMkLst>
        </pc:grpChg>
        <pc:grpChg chg="add mod">
          <ac:chgData name="" userId="d32417d921a94500" providerId="LiveId" clId="{373C03F5-F5B4-48AF-80FB-A5BCB76CBA5F}" dt="2023-04-26T12:31:56.374" v="1638" actId="164"/>
          <ac:grpSpMkLst>
            <pc:docMk/>
            <pc:sldMk cId="1237695598" sldId="298"/>
            <ac:grpSpMk id="14" creationId="{F6D5EFBF-9202-489D-A4B2-AF0AA36050AE}"/>
          </ac:grpSpMkLst>
        </pc:grpChg>
      </pc:sldChg>
      <pc:sldChg chg="delSp modSp add">
        <pc:chgData name="" userId="d32417d921a94500" providerId="LiveId" clId="{373C03F5-F5B4-48AF-80FB-A5BCB76CBA5F}" dt="2023-04-26T07:19:55.125" v="899" actId="1076"/>
        <pc:sldMkLst>
          <pc:docMk/>
          <pc:sldMk cId="3113091536" sldId="299"/>
        </pc:sldMkLst>
        <pc:spChg chg="mod">
          <ac:chgData name="" userId="d32417d921a94500" providerId="LiveId" clId="{373C03F5-F5B4-48AF-80FB-A5BCB76CBA5F}" dt="2023-04-26T07:19:05.381" v="887"/>
          <ac:spMkLst>
            <pc:docMk/>
            <pc:sldMk cId="3113091536" sldId="299"/>
            <ac:spMk id="2" creationId="{AEEC6042-124D-431B-A7B8-0BAF970EEF2E}"/>
          </ac:spMkLst>
        </pc:spChg>
        <pc:spChg chg="del">
          <ac:chgData name="" userId="d32417d921a94500" providerId="LiveId" clId="{373C03F5-F5B4-48AF-80FB-A5BCB76CBA5F}" dt="2023-04-26T07:19:46.108" v="894" actId="478"/>
          <ac:spMkLst>
            <pc:docMk/>
            <pc:sldMk cId="3113091536" sldId="299"/>
            <ac:spMk id="3" creationId="{1CC72F55-7AF3-49AF-9C8F-2E425549B2D4}"/>
          </ac:spMkLst>
        </pc:spChg>
        <pc:spChg chg="del mod">
          <ac:chgData name="" userId="d32417d921a94500" providerId="LiveId" clId="{373C03F5-F5B4-48AF-80FB-A5BCB76CBA5F}" dt="2023-04-26T07:19:44.895" v="893" actId="478"/>
          <ac:spMkLst>
            <pc:docMk/>
            <pc:sldMk cId="3113091536" sldId="299"/>
            <ac:spMk id="6" creationId="{2C597334-8302-419E-98DA-C383F64DC316}"/>
          </ac:spMkLst>
        </pc:spChg>
        <pc:spChg chg="mod">
          <ac:chgData name="" userId="d32417d921a94500" providerId="LiveId" clId="{373C03F5-F5B4-48AF-80FB-A5BCB76CBA5F}" dt="2023-04-26T07:19:55.125" v="899" actId="1076"/>
          <ac:spMkLst>
            <pc:docMk/>
            <pc:sldMk cId="3113091536" sldId="299"/>
            <ac:spMk id="8" creationId="{15284863-B497-4DB1-A37E-02DBDE6D6E2C}"/>
          </ac:spMkLst>
        </pc:spChg>
      </pc:sldChg>
      <pc:sldChg chg="addSp delSp modSp add">
        <pc:chgData name="" userId="d32417d921a94500" providerId="LiveId" clId="{373C03F5-F5B4-48AF-80FB-A5BCB76CBA5F}" dt="2023-04-26T07:25:40.598" v="948" actId="1076"/>
        <pc:sldMkLst>
          <pc:docMk/>
          <pc:sldMk cId="571780111" sldId="300"/>
        </pc:sldMkLst>
        <pc:spChg chg="del">
          <ac:chgData name="" userId="d32417d921a94500" providerId="LiveId" clId="{373C03F5-F5B4-48AF-80FB-A5BCB76CBA5F}" dt="2023-04-26T07:22:25.839" v="913" actId="478"/>
          <ac:spMkLst>
            <pc:docMk/>
            <pc:sldMk cId="571780111" sldId="300"/>
            <ac:spMk id="2" creationId="{AEEC6042-124D-431B-A7B8-0BAF970EEF2E}"/>
          </ac:spMkLst>
        </pc:spChg>
        <pc:spChg chg="mod">
          <ac:chgData name="" userId="d32417d921a94500" providerId="LiveId" clId="{373C03F5-F5B4-48AF-80FB-A5BCB76CBA5F}" dt="2023-04-26T07:24:50.742" v="931" actId="14100"/>
          <ac:spMkLst>
            <pc:docMk/>
            <pc:sldMk cId="571780111" sldId="300"/>
            <ac:spMk id="3" creationId="{1CC72F55-7AF3-49AF-9C8F-2E425549B2D4}"/>
          </ac:spMkLst>
        </pc:spChg>
        <pc:spChg chg="add del mod">
          <ac:chgData name="" userId="d32417d921a94500" providerId="LiveId" clId="{373C03F5-F5B4-48AF-80FB-A5BCB76CBA5F}" dt="2023-04-26T07:22:29.140" v="916" actId="478"/>
          <ac:spMkLst>
            <pc:docMk/>
            <pc:sldMk cId="571780111" sldId="300"/>
            <ac:spMk id="5" creationId="{15050193-5622-49D8-B506-F0DAA39239B5}"/>
          </ac:spMkLst>
        </pc:spChg>
        <pc:spChg chg="del">
          <ac:chgData name="" userId="d32417d921a94500" providerId="LiveId" clId="{373C03F5-F5B4-48AF-80FB-A5BCB76CBA5F}" dt="2023-04-26T07:21:27.239" v="900" actId="478"/>
          <ac:spMkLst>
            <pc:docMk/>
            <pc:sldMk cId="571780111" sldId="300"/>
            <ac:spMk id="8" creationId="{15284863-B497-4DB1-A37E-02DBDE6D6E2C}"/>
          </ac:spMkLst>
        </pc:spChg>
        <pc:spChg chg="add mod">
          <ac:chgData name="" userId="d32417d921a94500" providerId="LiveId" clId="{373C03F5-F5B4-48AF-80FB-A5BCB76CBA5F}" dt="2023-04-26T07:24:54.401" v="932" actId="1076"/>
          <ac:spMkLst>
            <pc:docMk/>
            <pc:sldMk cId="571780111" sldId="300"/>
            <ac:spMk id="9" creationId="{60FA421E-F99D-4910-8693-5F7171F8FC49}"/>
          </ac:spMkLst>
        </pc:spChg>
        <pc:spChg chg="add mod">
          <ac:chgData name="" userId="d32417d921a94500" providerId="LiveId" clId="{373C03F5-F5B4-48AF-80FB-A5BCB76CBA5F}" dt="2023-04-26T07:24:56.409" v="933" actId="1076"/>
          <ac:spMkLst>
            <pc:docMk/>
            <pc:sldMk cId="571780111" sldId="300"/>
            <ac:spMk id="11" creationId="{4420E377-71AA-46CA-A039-6205440B349C}"/>
          </ac:spMkLst>
        </pc:spChg>
        <pc:spChg chg="add del">
          <ac:chgData name="" userId="d32417d921a94500" providerId="LiveId" clId="{373C03F5-F5B4-48AF-80FB-A5BCB76CBA5F}" dt="2023-04-26T07:22:27.554" v="915"/>
          <ac:spMkLst>
            <pc:docMk/>
            <pc:sldMk cId="571780111" sldId="300"/>
            <ac:spMk id="13" creationId="{708964F9-4C69-46A9-AE70-3138DB86DDD1}"/>
          </ac:spMkLst>
        </pc:spChg>
        <pc:spChg chg="add">
          <ac:chgData name="" userId="d32417d921a94500" providerId="LiveId" clId="{373C03F5-F5B4-48AF-80FB-A5BCB76CBA5F}" dt="2023-04-26T07:22:29.998" v="917"/>
          <ac:spMkLst>
            <pc:docMk/>
            <pc:sldMk cId="571780111" sldId="300"/>
            <ac:spMk id="14" creationId="{FA537629-C7C8-4728-82C8-3D64AA34B29B}"/>
          </ac:spMkLst>
        </pc:spChg>
        <pc:picChg chg="add mod">
          <ac:chgData name="" userId="d32417d921a94500" providerId="LiveId" clId="{373C03F5-F5B4-48AF-80FB-A5BCB76CBA5F}" dt="2023-04-26T07:25:13.048" v="936" actId="1076"/>
          <ac:picMkLst>
            <pc:docMk/>
            <pc:sldMk cId="571780111" sldId="300"/>
            <ac:picMk id="15" creationId="{6CC240BD-A012-44B4-BC7A-94ED153AA276}"/>
          </ac:picMkLst>
        </pc:picChg>
        <pc:picChg chg="add mod">
          <ac:chgData name="" userId="d32417d921a94500" providerId="LiveId" clId="{373C03F5-F5B4-48AF-80FB-A5BCB76CBA5F}" dt="2023-04-26T07:25:28.055" v="942" actId="1076"/>
          <ac:picMkLst>
            <pc:docMk/>
            <pc:sldMk cId="571780111" sldId="300"/>
            <ac:picMk id="16" creationId="{86ECCEA9-3B18-4470-8392-B205394B9C30}"/>
          </ac:picMkLst>
        </pc:picChg>
        <pc:picChg chg="add mod">
          <ac:chgData name="" userId="d32417d921a94500" providerId="LiveId" clId="{373C03F5-F5B4-48AF-80FB-A5BCB76CBA5F}" dt="2023-04-26T07:25:40.598" v="948" actId="1076"/>
          <ac:picMkLst>
            <pc:docMk/>
            <pc:sldMk cId="571780111" sldId="300"/>
            <ac:picMk id="17" creationId="{C1694ED5-3D37-47A3-AE6F-B633035E2BA4}"/>
          </ac:picMkLst>
        </pc:picChg>
        <pc:picChg chg="mod">
          <ac:chgData name="" userId="d32417d921a94500" providerId="LiveId" clId="{373C03F5-F5B4-48AF-80FB-A5BCB76CBA5F}" dt="2023-04-26T07:25:37.670" v="946" actId="1076"/>
          <ac:picMkLst>
            <pc:docMk/>
            <pc:sldMk cId="571780111" sldId="300"/>
            <ac:picMk id="10242" creationId="{3BAD8C10-FC46-4937-BDF4-93AF013C8851}"/>
          </ac:picMkLst>
        </pc:picChg>
        <pc:picChg chg="mod">
          <ac:chgData name="" userId="d32417d921a94500" providerId="LiveId" clId="{373C03F5-F5B4-48AF-80FB-A5BCB76CBA5F}" dt="2023-04-26T07:25:14.733" v="937" actId="1076"/>
          <ac:picMkLst>
            <pc:docMk/>
            <pc:sldMk cId="571780111" sldId="300"/>
            <ac:picMk id="10244" creationId="{33DD0015-13EC-4DF1-A7B8-BA07D8F488BB}"/>
          </ac:picMkLst>
        </pc:picChg>
        <pc:picChg chg="del">
          <ac:chgData name="" userId="d32417d921a94500" providerId="LiveId" clId="{373C03F5-F5B4-48AF-80FB-A5BCB76CBA5F}" dt="2023-04-26T07:25:04.195" v="934" actId="478"/>
          <ac:picMkLst>
            <pc:docMk/>
            <pc:sldMk cId="571780111" sldId="300"/>
            <ac:picMk id="10246" creationId="{B0937C82-1125-4846-91AC-C893F61BA278}"/>
          </ac:picMkLst>
        </pc:picChg>
      </pc:sldChg>
      <pc:sldChg chg="add del">
        <pc:chgData name="" userId="d32417d921a94500" providerId="LiveId" clId="{373C03F5-F5B4-48AF-80FB-A5BCB76CBA5F}" dt="2023-04-26T07:25:46.093" v="950" actId="2696"/>
        <pc:sldMkLst>
          <pc:docMk/>
          <pc:sldMk cId="1794737958" sldId="301"/>
        </pc:sldMkLst>
      </pc:sldChg>
      <pc:sldChg chg="addSp delSp modSp add">
        <pc:chgData name="" userId="d32417d921a94500" providerId="LiveId" clId="{373C03F5-F5B4-48AF-80FB-A5BCB76CBA5F}" dt="2023-04-26T12:13:28.453" v="1146" actId="1367"/>
        <pc:sldMkLst>
          <pc:docMk/>
          <pc:sldMk cId="2738495763" sldId="301"/>
        </pc:sldMkLst>
        <pc:spChg chg="add mod">
          <ac:chgData name="" userId="d32417d921a94500" providerId="LiveId" clId="{373C03F5-F5B4-48AF-80FB-A5BCB76CBA5F}" dt="2023-04-26T07:40:45.968" v="995" actId="12"/>
          <ac:spMkLst>
            <pc:docMk/>
            <pc:sldMk cId="2738495763" sldId="301"/>
            <ac:spMk id="2" creationId="{939F20F3-BF86-454D-9803-94C6994406E4}"/>
          </ac:spMkLst>
        </pc:spChg>
        <pc:spChg chg="mod">
          <ac:chgData name="" userId="d32417d921a94500" providerId="LiveId" clId="{373C03F5-F5B4-48AF-80FB-A5BCB76CBA5F}" dt="2023-04-26T07:37:46.854" v="968" actId="1076"/>
          <ac:spMkLst>
            <pc:docMk/>
            <pc:sldMk cId="2738495763" sldId="301"/>
            <ac:spMk id="3" creationId="{1CC72F55-7AF3-49AF-9C8F-2E425549B2D4}"/>
          </ac:spMkLst>
        </pc:spChg>
        <pc:spChg chg="add mod">
          <ac:chgData name="" userId="d32417d921a94500" providerId="LiveId" clId="{373C03F5-F5B4-48AF-80FB-A5BCB76CBA5F}" dt="2023-04-26T07:41:13.452" v="1021" actId="1076"/>
          <ac:spMkLst>
            <pc:docMk/>
            <pc:sldMk cId="2738495763" sldId="301"/>
            <ac:spMk id="4" creationId="{058BE488-496A-46E5-8C1B-948417D1D169}"/>
          </ac:spMkLst>
        </pc:spChg>
        <pc:spChg chg="del">
          <ac:chgData name="" userId="d32417d921a94500" providerId="LiveId" clId="{373C03F5-F5B4-48AF-80FB-A5BCB76CBA5F}" dt="2023-04-26T07:37:31.012" v="958" actId="478"/>
          <ac:spMkLst>
            <pc:docMk/>
            <pc:sldMk cId="2738495763" sldId="301"/>
            <ac:spMk id="9" creationId="{60FA421E-F99D-4910-8693-5F7171F8FC49}"/>
          </ac:spMkLst>
        </pc:spChg>
        <pc:spChg chg="del">
          <ac:chgData name="" userId="d32417d921a94500" providerId="LiveId" clId="{373C03F5-F5B4-48AF-80FB-A5BCB76CBA5F}" dt="2023-04-26T07:37:32.886" v="959" actId="478"/>
          <ac:spMkLst>
            <pc:docMk/>
            <pc:sldMk cId="2738495763" sldId="301"/>
            <ac:spMk id="11" creationId="{4420E377-71AA-46CA-A039-6205440B349C}"/>
          </ac:spMkLst>
        </pc:spChg>
        <pc:spChg chg="mod">
          <ac:chgData name="" userId="d32417d921a94500" providerId="LiveId" clId="{373C03F5-F5B4-48AF-80FB-A5BCB76CBA5F}" dt="2023-04-26T07:28:28.175" v="953" actId="1076"/>
          <ac:spMkLst>
            <pc:docMk/>
            <pc:sldMk cId="2738495763" sldId="301"/>
            <ac:spMk id="14" creationId="{FA537629-C7C8-4728-82C8-3D64AA34B29B}"/>
          </ac:spMkLst>
        </pc:spChg>
        <pc:picChg chg="del">
          <ac:chgData name="" userId="d32417d921a94500" providerId="LiveId" clId="{373C03F5-F5B4-48AF-80FB-A5BCB76CBA5F}" dt="2023-04-26T07:37:40.937" v="966" actId="478"/>
          <ac:picMkLst>
            <pc:docMk/>
            <pc:sldMk cId="2738495763" sldId="301"/>
            <ac:picMk id="15" creationId="{6CC240BD-A012-44B4-BC7A-94ED153AA276}"/>
          </ac:picMkLst>
        </pc:picChg>
        <pc:picChg chg="del">
          <ac:chgData name="" userId="d32417d921a94500" providerId="LiveId" clId="{373C03F5-F5B4-48AF-80FB-A5BCB76CBA5F}" dt="2023-04-26T07:37:39.011" v="962" actId="478"/>
          <ac:picMkLst>
            <pc:docMk/>
            <pc:sldMk cId="2738495763" sldId="301"/>
            <ac:picMk id="16" creationId="{86ECCEA9-3B18-4470-8392-B205394B9C30}"/>
          </ac:picMkLst>
        </pc:picChg>
        <pc:picChg chg="del">
          <ac:chgData name="" userId="d32417d921a94500" providerId="LiveId" clId="{373C03F5-F5B4-48AF-80FB-A5BCB76CBA5F}" dt="2023-04-26T07:37:40.039" v="964" actId="478"/>
          <ac:picMkLst>
            <pc:docMk/>
            <pc:sldMk cId="2738495763" sldId="301"/>
            <ac:picMk id="17" creationId="{C1694ED5-3D37-47A3-AE6F-B633035E2BA4}"/>
          </ac:picMkLst>
        </pc:picChg>
        <pc:picChg chg="add mod">
          <ac:chgData name="" userId="d32417d921a94500" providerId="LiveId" clId="{373C03F5-F5B4-48AF-80FB-A5BCB76CBA5F}" dt="2023-04-26T12:13:28.453" v="1146" actId="1367"/>
          <ac:picMkLst>
            <pc:docMk/>
            <pc:sldMk cId="2738495763" sldId="301"/>
            <ac:picMk id="18" creationId="{C4E49485-F0FC-493F-BBA2-5C30B48C8009}"/>
          </ac:picMkLst>
        </pc:picChg>
        <pc:picChg chg="del">
          <ac:chgData name="" userId="d32417d921a94500" providerId="LiveId" clId="{373C03F5-F5B4-48AF-80FB-A5BCB76CBA5F}" dt="2023-04-26T07:37:40.472" v="965" actId="478"/>
          <ac:picMkLst>
            <pc:docMk/>
            <pc:sldMk cId="2738495763" sldId="301"/>
            <ac:picMk id="10242" creationId="{3BAD8C10-FC46-4937-BDF4-93AF013C8851}"/>
          </ac:picMkLst>
        </pc:picChg>
        <pc:picChg chg="del">
          <ac:chgData name="" userId="d32417d921a94500" providerId="LiveId" clId="{373C03F5-F5B4-48AF-80FB-A5BCB76CBA5F}" dt="2023-04-26T07:37:39.540" v="963" actId="478"/>
          <ac:picMkLst>
            <pc:docMk/>
            <pc:sldMk cId="2738495763" sldId="301"/>
            <ac:picMk id="10244" creationId="{33DD0015-13EC-4DF1-A7B8-BA07D8F488BB}"/>
          </ac:picMkLst>
        </pc:picChg>
      </pc:sldChg>
      <pc:sldChg chg="add del">
        <pc:chgData name="" userId="d32417d921a94500" providerId="LiveId" clId="{373C03F5-F5B4-48AF-80FB-A5BCB76CBA5F}" dt="2023-04-26T07:25:46.082" v="949" actId="2696"/>
        <pc:sldMkLst>
          <pc:docMk/>
          <pc:sldMk cId="223101914" sldId="302"/>
        </pc:sldMkLst>
      </pc:sldChg>
      <pc:sldChg chg="addSp delSp modSp add modTransition delAnim modAnim">
        <pc:chgData name="" userId="d32417d921a94500" providerId="LiveId" clId="{373C03F5-F5B4-48AF-80FB-A5BCB76CBA5F}" dt="2023-04-26T13:16:15.811" v="2271" actId="1035"/>
        <pc:sldMkLst>
          <pc:docMk/>
          <pc:sldMk cId="3601399366" sldId="302"/>
        </pc:sldMkLst>
        <pc:spChg chg="add mod">
          <ac:chgData name="" userId="d32417d921a94500" providerId="LiveId" clId="{373C03F5-F5B4-48AF-80FB-A5BCB76CBA5F}" dt="2023-04-26T13:15:56.887" v="2225" actId="1076"/>
          <ac:spMkLst>
            <pc:docMk/>
            <pc:sldMk cId="3601399366" sldId="302"/>
            <ac:spMk id="5" creationId="{1CCC981F-4B5A-471A-A9B7-BCB2451B05C3}"/>
          </ac:spMkLst>
        </pc:spChg>
        <pc:graphicFrameChg chg="add mod modGraphic">
          <ac:chgData name="" userId="d32417d921a94500" providerId="LiveId" clId="{373C03F5-F5B4-48AF-80FB-A5BCB76CBA5F}" dt="2023-04-26T13:16:03.484" v="2248" actId="1035"/>
          <ac:graphicFrameMkLst>
            <pc:docMk/>
            <pc:sldMk cId="3601399366" sldId="302"/>
            <ac:graphicFrameMk id="2" creationId="{43EAEC46-5935-4C16-A3A8-DB2031DE42EA}"/>
          </ac:graphicFrameMkLst>
        </pc:graphicFrameChg>
        <pc:graphicFrameChg chg="add mod modGraphic">
          <ac:chgData name="" userId="d32417d921a94500" providerId="LiveId" clId="{373C03F5-F5B4-48AF-80FB-A5BCB76CBA5F}" dt="2023-04-26T13:16:08.824" v="2265" actId="1035"/>
          <ac:graphicFrameMkLst>
            <pc:docMk/>
            <pc:sldMk cId="3601399366" sldId="302"/>
            <ac:graphicFrameMk id="3" creationId="{AB6B6A8C-3AAE-4110-B517-B948F8898C00}"/>
          </ac:graphicFrameMkLst>
        </pc:graphicFrameChg>
        <pc:graphicFrameChg chg="add mod modGraphic">
          <ac:chgData name="" userId="d32417d921a94500" providerId="LiveId" clId="{373C03F5-F5B4-48AF-80FB-A5BCB76CBA5F}" dt="2023-04-26T13:16:15.811" v="2271" actId="1035"/>
          <ac:graphicFrameMkLst>
            <pc:docMk/>
            <pc:sldMk cId="3601399366" sldId="302"/>
            <ac:graphicFrameMk id="4" creationId="{3146693E-1493-45FF-9C85-30DAF63E286F}"/>
          </ac:graphicFrameMkLst>
        </pc:graphicFrameChg>
        <pc:graphicFrameChg chg="add del mod">
          <ac:chgData name="" userId="d32417d921a94500" providerId="LiveId" clId="{373C03F5-F5B4-48AF-80FB-A5BCB76CBA5F}" dt="2023-04-26T13:15:48.390" v="2222" actId="478"/>
          <ac:graphicFrameMkLst>
            <pc:docMk/>
            <pc:sldMk cId="3601399366" sldId="302"/>
            <ac:graphicFrameMk id="6" creationId="{C45DD251-6396-4B12-8027-C275FADB0B38}"/>
          </ac:graphicFrameMkLst>
        </pc:graphicFrameChg>
      </pc:sldChg>
      <pc:sldChg chg="addSp delSp modSp add">
        <pc:chgData name="" userId="d32417d921a94500" providerId="LiveId" clId="{373C03F5-F5B4-48AF-80FB-A5BCB76CBA5F}" dt="2023-04-26T12:28:57.331" v="1629" actId="1076"/>
        <pc:sldMkLst>
          <pc:docMk/>
          <pc:sldMk cId="316676281" sldId="303"/>
        </pc:sldMkLst>
        <pc:spChg chg="mod">
          <ac:chgData name="" userId="d32417d921a94500" providerId="LiveId" clId="{373C03F5-F5B4-48AF-80FB-A5BCB76CBA5F}" dt="2023-04-26T12:18:43.289" v="1438" actId="20577"/>
          <ac:spMkLst>
            <pc:docMk/>
            <pc:sldMk cId="316676281" sldId="303"/>
            <ac:spMk id="2" creationId="{AEEC6042-124D-431B-A7B8-0BAF970EEF2E}"/>
          </ac:spMkLst>
        </pc:spChg>
        <pc:spChg chg="del mod">
          <ac:chgData name="" userId="d32417d921a94500" providerId="LiveId" clId="{373C03F5-F5B4-48AF-80FB-A5BCB76CBA5F}" dt="2023-04-26T12:23:48.063" v="1504" actId="478"/>
          <ac:spMkLst>
            <pc:docMk/>
            <pc:sldMk cId="316676281" sldId="303"/>
            <ac:spMk id="3" creationId="{4E718230-4B58-491C-9F5E-B62745229194}"/>
          </ac:spMkLst>
        </pc:spChg>
        <pc:spChg chg="del mod">
          <ac:chgData name="" userId="d32417d921a94500" providerId="LiveId" clId="{373C03F5-F5B4-48AF-80FB-A5BCB76CBA5F}" dt="2023-04-26T12:22:09.031" v="1475" actId="478"/>
          <ac:spMkLst>
            <pc:docMk/>
            <pc:sldMk cId="316676281" sldId="303"/>
            <ac:spMk id="4" creationId="{5D40E758-6A64-483C-8A94-2499889AF1B2}"/>
          </ac:spMkLst>
        </pc:spChg>
        <pc:spChg chg="add del mod">
          <ac:chgData name="" userId="d32417d921a94500" providerId="LiveId" clId="{373C03F5-F5B4-48AF-80FB-A5BCB76CBA5F}" dt="2023-04-26T12:19:34.323" v="1444"/>
          <ac:spMkLst>
            <pc:docMk/>
            <pc:sldMk cId="316676281" sldId="303"/>
            <ac:spMk id="5" creationId="{5616681A-30F1-42C0-82D1-D9E9461AD6EA}"/>
          </ac:spMkLst>
        </pc:spChg>
        <pc:spChg chg="del mod">
          <ac:chgData name="" userId="d32417d921a94500" providerId="LiveId" clId="{373C03F5-F5B4-48AF-80FB-A5BCB76CBA5F}" dt="2023-04-26T12:22:52.374" v="1490" actId="478"/>
          <ac:spMkLst>
            <pc:docMk/>
            <pc:sldMk cId="316676281" sldId="303"/>
            <ac:spMk id="6" creationId="{117C5C67-E8BB-4A77-B565-1AF128DC6CDA}"/>
          </ac:spMkLst>
        </pc:spChg>
        <pc:spChg chg="add mod">
          <ac:chgData name="" userId="d32417d921a94500" providerId="LiveId" clId="{373C03F5-F5B4-48AF-80FB-A5BCB76CBA5F}" dt="2023-04-26T12:27:57.338" v="1553" actId="1076"/>
          <ac:spMkLst>
            <pc:docMk/>
            <pc:sldMk cId="316676281" sldId="303"/>
            <ac:spMk id="7" creationId="{CFD21EDB-C96C-4B7F-BA77-48DE96EF5875}"/>
          </ac:spMkLst>
        </pc:spChg>
        <pc:spChg chg="mod">
          <ac:chgData name="" userId="d32417d921a94500" providerId="LiveId" clId="{373C03F5-F5B4-48AF-80FB-A5BCB76CBA5F}" dt="2023-04-26T12:20:40.286" v="1455" actId="14100"/>
          <ac:spMkLst>
            <pc:docMk/>
            <pc:sldMk cId="316676281" sldId="303"/>
            <ac:spMk id="11" creationId="{6780EA2A-1B9C-4686-AAB2-E5C718AC9020}"/>
          </ac:spMkLst>
        </pc:spChg>
        <pc:spChg chg="add mod">
          <ac:chgData name="" userId="d32417d921a94500" providerId="LiveId" clId="{373C03F5-F5B4-48AF-80FB-A5BCB76CBA5F}" dt="2023-04-26T12:23:16.403" v="1497" actId="14100"/>
          <ac:spMkLst>
            <pc:docMk/>
            <pc:sldMk cId="316676281" sldId="303"/>
            <ac:spMk id="12" creationId="{CACDDB69-A8CB-4ADF-9456-6282E8A5330B}"/>
          </ac:spMkLst>
        </pc:spChg>
        <pc:spChg chg="mod">
          <ac:chgData name="" userId="d32417d921a94500" providerId="LiveId" clId="{373C03F5-F5B4-48AF-80FB-A5BCB76CBA5F}" dt="2023-04-26T12:22:00.008" v="1473" actId="1076"/>
          <ac:spMkLst>
            <pc:docMk/>
            <pc:sldMk cId="316676281" sldId="303"/>
            <ac:spMk id="13" creationId="{1B02DE5E-BBCE-411B-877A-D2B51FF6CB8D}"/>
          </ac:spMkLst>
        </pc:spChg>
        <pc:spChg chg="mod">
          <ac:chgData name="" userId="d32417d921a94500" providerId="LiveId" clId="{373C03F5-F5B4-48AF-80FB-A5BCB76CBA5F}" dt="2023-04-26T12:21:55.380" v="1472" actId="14100"/>
          <ac:spMkLst>
            <pc:docMk/>
            <pc:sldMk cId="316676281" sldId="303"/>
            <ac:spMk id="14" creationId="{1CC5CB18-B4AC-4E8D-B34E-C03697522022}"/>
          </ac:spMkLst>
        </pc:spChg>
        <pc:spChg chg="add mod">
          <ac:chgData name="" userId="d32417d921a94500" providerId="LiveId" clId="{373C03F5-F5B4-48AF-80FB-A5BCB76CBA5F}" dt="2023-04-26T12:22:42.219" v="1488" actId="1037"/>
          <ac:spMkLst>
            <pc:docMk/>
            <pc:sldMk cId="316676281" sldId="303"/>
            <ac:spMk id="15" creationId="{1556D08D-8786-48FD-A40D-CFAC241D0965}"/>
          </ac:spMkLst>
        </pc:spChg>
        <pc:spChg chg="add del">
          <ac:chgData name="" userId="d32417d921a94500" providerId="LiveId" clId="{373C03F5-F5B4-48AF-80FB-A5BCB76CBA5F}" dt="2023-04-26T12:22:56.465" v="1492"/>
          <ac:spMkLst>
            <pc:docMk/>
            <pc:sldMk cId="316676281" sldId="303"/>
            <ac:spMk id="16" creationId="{04C8BF98-E0B7-476A-9E9E-6B211CC8877E}"/>
          </ac:spMkLst>
        </pc:spChg>
        <pc:spChg chg="add mod">
          <ac:chgData name="" userId="d32417d921a94500" providerId="LiveId" clId="{373C03F5-F5B4-48AF-80FB-A5BCB76CBA5F}" dt="2023-04-26T12:23:21.714" v="1498" actId="14100"/>
          <ac:spMkLst>
            <pc:docMk/>
            <pc:sldMk cId="316676281" sldId="303"/>
            <ac:spMk id="17" creationId="{3ECC82A3-0951-4B7B-8A2C-C3B26DD054B2}"/>
          </ac:spMkLst>
        </pc:spChg>
        <pc:spChg chg="add mod">
          <ac:chgData name="" userId="d32417d921a94500" providerId="LiveId" clId="{373C03F5-F5B4-48AF-80FB-A5BCB76CBA5F}" dt="2023-04-26T12:23:30.150" v="1500" actId="1076"/>
          <ac:spMkLst>
            <pc:docMk/>
            <pc:sldMk cId="316676281" sldId="303"/>
            <ac:spMk id="18" creationId="{02F69CAB-B0A8-46D9-9AB9-F43FF91AD047}"/>
          </ac:spMkLst>
        </pc:spChg>
        <pc:spChg chg="add mod">
          <ac:chgData name="" userId="d32417d921a94500" providerId="LiveId" clId="{373C03F5-F5B4-48AF-80FB-A5BCB76CBA5F}" dt="2023-04-26T12:23:44.011" v="1502" actId="1076"/>
          <ac:spMkLst>
            <pc:docMk/>
            <pc:sldMk cId="316676281" sldId="303"/>
            <ac:spMk id="19" creationId="{7BD28367-010A-4E60-9FBD-71BC2B2F9490}"/>
          </ac:spMkLst>
        </pc:spChg>
        <pc:spChg chg="add mod">
          <ac:chgData name="" userId="d32417d921a94500" providerId="LiveId" clId="{373C03F5-F5B4-48AF-80FB-A5BCB76CBA5F}" dt="2023-04-26T12:28:57.331" v="1629" actId="1076"/>
          <ac:spMkLst>
            <pc:docMk/>
            <pc:sldMk cId="316676281" sldId="303"/>
            <ac:spMk id="20" creationId="{ED69AA11-54E0-431E-87B6-812B8FCC4228}"/>
          </ac:spMkLst>
        </pc:spChg>
      </pc:sldChg>
      <pc:sldChg chg="delSp modSp add">
        <pc:chgData name="" userId="d32417d921a94500" providerId="LiveId" clId="{373C03F5-F5B4-48AF-80FB-A5BCB76CBA5F}" dt="2023-04-26T12:41:55.934" v="1800" actId="1076"/>
        <pc:sldMkLst>
          <pc:docMk/>
          <pc:sldMk cId="435627077" sldId="304"/>
        </pc:sldMkLst>
        <pc:spChg chg="del">
          <ac:chgData name="" userId="d32417d921a94500" providerId="LiveId" clId="{373C03F5-F5B4-48AF-80FB-A5BCB76CBA5F}" dt="2023-04-26T12:41:42.587" v="1798" actId="478"/>
          <ac:spMkLst>
            <pc:docMk/>
            <pc:sldMk cId="435627077" sldId="304"/>
            <ac:spMk id="6" creationId="{DAD1D9B2-21E1-4596-94F3-2C5EB0DA96C4}"/>
          </ac:spMkLst>
        </pc:spChg>
        <pc:picChg chg="mod">
          <ac:chgData name="" userId="d32417d921a94500" providerId="LiveId" clId="{373C03F5-F5B4-48AF-80FB-A5BCB76CBA5F}" dt="2023-04-26T12:41:55.934" v="1800" actId="1076"/>
          <ac:picMkLst>
            <pc:docMk/>
            <pc:sldMk cId="435627077" sldId="304"/>
            <ac:picMk id="2" creationId="{8BC2045D-9B3D-4FA0-A566-CD8ECA6DF697}"/>
          </ac:picMkLst>
        </pc:picChg>
        <pc:picChg chg="del">
          <ac:chgData name="" userId="d32417d921a94500" providerId="LiveId" clId="{373C03F5-F5B4-48AF-80FB-A5BCB76CBA5F}" dt="2023-04-26T12:41:44.472" v="1799" actId="478"/>
          <ac:picMkLst>
            <pc:docMk/>
            <pc:sldMk cId="435627077" sldId="304"/>
            <ac:picMk id="7" creationId="{FBC3E3B5-DA2B-47D4-9D93-C838195F0B98}"/>
          </ac:picMkLst>
        </pc:picChg>
      </pc:sldChg>
      <pc:sldChg chg="add del">
        <pc:chgData name="" userId="d32417d921a94500" providerId="LiveId" clId="{373C03F5-F5B4-48AF-80FB-A5BCB76CBA5F}" dt="2023-04-26T12:29:48.085" v="1631" actId="2696"/>
        <pc:sldMkLst>
          <pc:docMk/>
          <pc:sldMk cId="1568702643" sldId="304"/>
        </pc:sldMkLst>
      </pc:sldChg>
      <pc:sldChg chg="addSp delSp modSp add modAnim">
        <pc:chgData name="" userId="d32417d921a94500" providerId="LiveId" clId="{373C03F5-F5B4-48AF-80FB-A5BCB76CBA5F}" dt="2023-04-26T12:41:33.336" v="1796"/>
        <pc:sldMkLst>
          <pc:docMk/>
          <pc:sldMk cId="3158383107" sldId="305"/>
        </pc:sldMkLst>
        <pc:spChg chg="del">
          <ac:chgData name="" userId="d32417d921a94500" providerId="LiveId" clId="{373C03F5-F5B4-48AF-80FB-A5BCB76CBA5F}" dt="2023-04-26T12:40:29.299" v="1784" actId="478"/>
          <ac:spMkLst>
            <pc:docMk/>
            <pc:sldMk cId="3158383107" sldId="305"/>
            <ac:spMk id="6" creationId="{DAD1D9B2-21E1-4596-94F3-2C5EB0DA96C4}"/>
          </ac:spMkLst>
        </pc:spChg>
        <pc:picChg chg="mod modCrop">
          <ac:chgData name="" userId="d32417d921a94500" providerId="LiveId" clId="{373C03F5-F5B4-48AF-80FB-A5BCB76CBA5F}" dt="2023-04-26T12:41:05.031" v="1789" actId="732"/>
          <ac:picMkLst>
            <pc:docMk/>
            <pc:sldMk cId="3158383107" sldId="305"/>
            <ac:picMk id="3" creationId="{31F39A74-1691-4AAA-A897-B4990718576E}"/>
          </ac:picMkLst>
        </pc:picChg>
        <pc:picChg chg="add ord">
          <ac:chgData name="" userId="d32417d921a94500" providerId="LiveId" clId="{373C03F5-F5B4-48AF-80FB-A5BCB76CBA5F}" dt="2023-04-26T12:40:44.839" v="1787" actId="167"/>
          <ac:picMkLst>
            <pc:docMk/>
            <pc:sldMk cId="3158383107" sldId="305"/>
            <ac:picMk id="5" creationId="{F0D1C076-FF81-4067-A0DE-773A25C82CE8}"/>
          </ac:picMkLst>
        </pc:picChg>
        <pc:picChg chg="del">
          <ac:chgData name="" userId="d32417d921a94500" providerId="LiveId" clId="{373C03F5-F5B4-48AF-80FB-A5BCB76CBA5F}" dt="2023-04-26T12:40:27.053" v="1783" actId="478"/>
          <ac:picMkLst>
            <pc:docMk/>
            <pc:sldMk cId="3158383107" sldId="305"/>
            <ac:picMk id="7" creationId="{FBC3E3B5-DA2B-47D4-9D93-C838195F0B98}"/>
          </ac:picMkLst>
        </pc:picChg>
      </pc:sldChg>
    </pc:docChg>
  </pc:docChgLst>
  <pc:docChgLst>
    <pc:chgData userId="d32417d921a94500" providerId="LiveId" clId="{86B2300F-188E-4816-8E74-7B57B7BF524B}"/>
    <pc:docChg chg="modSld">
      <pc:chgData name="" userId="d32417d921a94500" providerId="LiveId" clId="{86B2300F-188E-4816-8E74-7B57B7BF524B}" dt="2023-04-27T09:12:00.304" v="1" actId="20577"/>
      <pc:docMkLst>
        <pc:docMk/>
      </pc:docMkLst>
      <pc:sldChg chg="modSp">
        <pc:chgData name="" userId="d32417d921a94500" providerId="LiveId" clId="{86B2300F-188E-4816-8E74-7B57B7BF524B}" dt="2023-04-27T09:12:00.304" v="1" actId="20577"/>
        <pc:sldMkLst>
          <pc:docMk/>
          <pc:sldMk cId="1439197892" sldId="276"/>
        </pc:sldMkLst>
        <pc:spChg chg="mod">
          <ac:chgData name="" userId="d32417d921a94500" providerId="LiveId" clId="{86B2300F-188E-4816-8E74-7B57B7BF524B}" dt="2023-04-27T09:12:00.304" v="1" actId="20577"/>
          <ac:spMkLst>
            <pc:docMk/>
            <pc:sldMk cId="1439197892" sldId="276"/>
            <ac:spMk id="12" creationId="{66A0CCD3-7B55-4CA8-8FEC-5DDFED7D017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3B8B26-436D-46F3-A3CB-B9F47A1A01DA}" type="datetimeFigureOut">
              <a:rPr lang="hu-HU" smtClean="0"/>
              <a:t>2023. 04. 27.</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403FE1-57CA-41B5-951E-86C17AF16574}" type="slidenum">
              <a:rPr lang="hu-HU" smtClean="0"/>
              <a:t>‹#›</a:t>
            </a:fld>
            <a:endParaRPr lang="hu-HU"/>
          </a:p>
        </p:txBody>
      </p:sp>
    </p:spTree>
    <p:extLst>
      <p:ext uri="{BB962C8B-B14F-4D97-AF65-F5344CB8AC3E}">
        <p14:creationId xmlns:p14="http://schemas.microsoft.com/office/powerpoint/2010/main" val="4201599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a:t>
            </a:fld>
            <a:endParaRPr lang="hu-HU"/>
          </a:p>
        </p:txBody>
      </p:sp>
    </p:spTree>
    <p:extLst>
      <p:ext uri="{BB962C8B-B14F-4D97-AF65-F5344CB8AC3E}">
        <p14:creationId xmlns:p14="http://schemas.microsoft.com/office/powerpoint/2010/main" val="2356402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10</a:t>
            </a:fld>
            <a:endParaRPr lang="hu-HU"/>
          </a:p>
        </p:txBody>
      </p:sp>
    </p:spTree>
    <p:extLst>
      <p:ext uri="{BB962C8B-B14F-4D97-AF65-F5344CB8AC3E}">
        <p14:creationId xmlns:p14="http://schemas.microsoft.com/office/powerpoint/2010/main" val="29121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11</a:t>
            </a:fld>
            <a:endParaRPr lang="hu-HU"/>
          </a:p>
        </p:txBody>
      </p:sp>
    </p:spTree>
    <p:extLst>
      <p:ext uri="{BB962C8B-B14F-4D97-AF65-F5344CB8AC3E}">
        <p14:creationId xmlns:p14="http://schemas.microsoft.com/office/powerpoint/2010/main" val="33973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12</a:t>
            </a:fld>
            <a:endParaRPr lang="hu-HU"/>
          </a:p>
        </p:txBody>
      </p:sp>
    </p:spTree>
    <p:extLst>
      <p:ext uri="{BB962C8B-B14F-4D97-AF65-F5344CB8AC3E}">
        <p14:creationId xmlns:p14="http://schemas.microsoft.com/office/powerpoint/2010/main" val="380052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13</a:t>
            </a:fld>
            <a:endParaRPr lang="hu-HU"/>
          </a:p>
        </p:txBody>
      </p:sp>
    </p:spTree>
    <p:extLst>
      <p:ext uri="{BB962C8B-B14F-4D97-AF65-F5344CB8AC3E}">
        <p14:creationId xmlns:p14="http://schemas.microsoft.com/office/powerpoint/2010/main" val="331769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14</a:t>
            </a:fld>
            <a:endParaRPr lang="hu-HU"/>
          </a:p>
        </p:txBody>
      </p:sp>
    </p:spTree>
    <p:extLst>
      <p:ext uri="{BB962C8B-B14F-4D97-AF65-F5344CB8AC3E}">
        <p14:creationId xmlns:p14="http://schemas.microsoft.com/office/powerpoint/2010/main" val="631909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16</a:t>
            </a:fld>
            <a:endParaRPr lang="hu-HU"/>
          </a:p>
        </p:txBody>
      </p:sp>
    </p:spTree>
    <p:extLst>
      <p:ext uri="{BB962C8B-B14F-4D97-AF65-F5344CB8AC3E}">
        <p14:creationId xmlns:p14="http://schemas.microsoft.com/office/powerpoint/2010/main" val="2217240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17</a:t>
            </a:fld>
            <a:endParaRPr lang="hu-HU"/>
          </a:p>
        </p:txBody>
      </p:sp>
    </p:spTree>
    <p:extLst>
      <p:ext uri="{BB962C8B-B14F-4D97-AF65-F5344CB8AC3E}">
        <p14:creationId xmlns:p14="http://schemas.microsoft.com/office/powerpoint/2010/main" val="3247164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18</a:t>
            </a:fld>
            <a:endParaRPr lang="hu-HU"/>
          </a:p>
        </p:txBody>
      </p:sp>
    </p:spTree>
    <p:extLst>
      <p:ext uri="{BB962C8B-B14F-4D97-AF65-F5344CB8AC3E}">
        <p14:creationId xmlns:p14="http://schemas.microsoft.com/office/powerpoint/2010/main" val="772951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19</a:t>
            </a:fld>
            <a:endParaRPr lang="hu-HU"/>
          </a:p>
        </p:txBody>
      </p:sp>
    </p:spTree>
    <p:extLst>
      <p:ext uri="{BB962C8B-B14F-4D97-AF65-F5344CB8AC3E}">
        <p14:creationId xmlns:p14="http://schemas.microsoft.com/office/powerpoint/2010/main" val="2416428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23</a:t>
            </a:fld>
            <a:endParaRPr lang="hu-HU"/>
          </a:p>
        </p:txBody>
      </p:sp>
    </p:spTree>
    <p:extLst>
      <p:ext uri="{BB962C8B-B14F-4D97-AF65-F5344CB8AC3E}">
        <p14:creationId xmlns:p14="http://schemas.microsoft.com/office/powerpoint/2010/main" val="75590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a:t>
            </a:fld>
            <a:endParaRPr lang="hu-HU"/>
          </a:p>
        </p:txBody>
      </p:sp>
    </p:spTree>
    <p:extLst>
      <p:ext uri="{BB962C8B-B14F-4D97-AF65-F5344CB8AC3E}">
        <p14:creationId xmlns:p14="http://schemas.microsoft.com/office/powerpoint/2010/main" val="4244617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26</a:t>
            </a:fld>
            <a:endParaRPr lang="hu-HU"/>
          </a:p>
        </p:txBody>
      </p:sp>
    </p:spTree>
    <p:extLst>
      <p:ext uri="{BB962C8B-B14F-4D97-AF65-F5344CB8AC3E}">
        <p14:creationId xmlns:p14="http://schemas.microsoft.com/office/powerpoint/2010/main" val="2215074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27</a:t>
            </a:fld>
            <a:endParaRPr lang="hu-HU"/>
          </a:p>
        </p:txBody>
      </p:sp>
    </p:spTree>
    <p:extLst>
      <p:ext uri="{BB962C8B-B14F-4D97-AF65-F5344CB8AC3E}">
        <p14:creationId xmlns:p14="http://schemas.microsoft.com/office/powerpoint/2010/main" val="3234527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30</a:t>
            </a:fld>
            <a:endParaRPr lang="hu-HU"/>
          </a:p>
        </p:txBody>
      </p:sp>
    </p:spTree>
    <p:extLst>
      <p:ext uri="{BB962C8B-B14F-4D97-AF65-F5344CB8AC3E}">
        <p14:creationId xmlns:p14="http://schemas.microsoft.com/office/powerpoint/2010/main" val="3798469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32</a:t>
            </a:fld>
            <a:endParaRPr lang="hu-HU"/>
          </a:p>
        </p:txBody>
      </p:sp>
    </p:spTree>
    <p:extLst>
      <p:ext uri="{BB962C8B-B14F-4D97-AF65-F5344CB8AC3E}">
        <p14:creationId xmlns:p14="http://schemas.microsoft.com/office/powerpoint/2010/main" val="4286256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36</a:t>
            </a:fld>
            <a:endParaRPr lang="hu-HU"/>
          </a:p>
        </p:txBody>
      </p:sp>
    </p:spTree>
    <p:extLst>
      <p:ext uri="{BB962C8B-B14F-4D97-AF65-F5344CB8AC3E}">
        <p14:creationId xmlns:p14="http://schemas.microsoft.com/office/powerpoint/2010/main" val="206576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37</a:t>
            </a:fld>
            <a:endParaRPr lang="hu-HU"/>
          </a:p>
        </p:txBody>
      </p:sp>
    </p:spTree>
    <p:extLst>
      <p:ext uri="{BB962C8B-B14F-4D97-AF65-F5344CB8AC3E}">
        <p14:creationId xmlns:p14="http://schemas.microsoft.com/office/powerpoint/2010/main" val="2290898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38</a:t>
            </a:fld>
            <a:endParaRPr lang="hu-HU"/>
          </a:p>
        </p:txBody>
      </p:sp>
    </p:spTree>
    <p:extLst>
      <p:ext uri="{BB962C8B-B14F-4D97-AF65-F5344CB8AC3E}">
        <p14:creationId xmlns:p14="http://schemas.microsoft.com/office/powerpoint/2010/main" val="1696511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39</a:t>
            </a:fld>
            <a:endParaRPr lang="hu-HU"/>
          </a:p>
        </p:txBody>
      </p:sp>
    </p:spTree>
    <p:extLst>
      <p:ext uri="{BB962C8B-B14F-4D97-AF65-F5344CB8AC3E}">
        <p14:creationId xmlns:p14="http://schemas.microsoft.com/office/powerpoint/2010/main" val="313201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40</a:t>
            </a:fld>
            <a:endParaRPr lang="hu-HU"/>
          </a:p>
        </p:txBody>
      </p:sp>
    </p:spTree>
    <p:extLst>
      <p:ext uri="{BB962C8B-B14F-4D97-AF65-F5344CB8AC3E}">
        <p14:creationId xmlns:p14="http://schemas.microsoft.com/office/powerpoint/2010/main" val="3429974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41</a:t>
            </a:fld>
            <a:endParaRPr lang="hu-HU"/>
          </a:p>
        </p:txBody>
      </p:sp>
    </p:spTree>
    <p:extLst>
      <p:ext uri="{BB962C8B-B14F-4D97-AF65-F5344CB8AC3E}">
        <p14:creationId xmlns:p14="http://schemas.microsoft.com/office/powerpoint/2010/main" val="283416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3</a:t>
            </a:fld>
            <a:endParaRPr lang="hu-HU"/>
          </a:p>
        </p:txBody>
      </p:sp>
    </p:spTree>
    <p:extLst>
      <p:ext uri="{BB962C8B-B14F-4D97-AF65-F5344CB8AC3E}">
        <p14:creationId xmlns:p14="http://schemas.microsoft.com/office/powerpoint/2010/main" val="1366371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4</a:t>
            </a:fld>
            <a:endParaRPr lang="hu-HU"/>
          </a:p>
        </p:txBody>
      </p:sp>
    </p:spTree>
    <p:extLst>
      <p:ext uri="{BB962C8B-B14F-4D97-AF65-F5344CB8AC3E}">
        <p14:creationId xmlns:p14="http://schemas.microsoft.com/office/powerpoint/2010/main" val="2839324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5</a:t>
            </a:fld>
            <a:endParaRPr lang="hu-HU"/>
          </a:p>
        </p:txBody>
      </p:sp>
    </p:spTree>
    <p:extLst>
      <p:ext uri="{BB962C8B-B14F-4D97-AF65-F5344CB8AC3E}">
        <p14:creationId xmlns:p14="http://schemas.microsoft.com/office/powerpoint/2010/main" val="126944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6</a:t>
            </a:fld>
            <a:endParaRPr lang="hu-HU"/>
          </a:p>
        </p:txBody>
      </p:sp>
    </p:spTree>
    <p:extLst>
      <p:ext uri="{BB962C8B-B14F-4D97-AF65-F5344CB8AC3E}">
        <p14:creationId xmlns:p14="http://schemas.microsoft.com/office/powerpoint/2010/main" val="265179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7</a:t>
            </a:fld>
            <a:endParaRPr lang="hu-HU"/>
          </a:p>
        </p:txBody>
      </p:sp>
    </p:spTree>
    <p:extLst>
      <p:ext uri="{BB962C8B-B14F-4D97-AF65-F5344CB8AC3E}">
        <p14:creationId xmlns:p14="http://schemas.microsoft.com/office/powerpoint/2010/main" val="80604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8</a:t>
            </a:fld>
            <a:endParaRPr lang="hu-HU"/>
          </a:p>
        </p:txBody>
      </p:sp>
    </p:spTree>
    <p:extLst>
      <p:ext uri="{BB962C8B-B14F-4D97-AF65-F5344CB8AC3E}">
        <p14:creationId xmlns:p14="http://schemas.microsoft.com/office/powerpoint/2010/main" val="3415408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DB403FE1-57CA-41B5-951E-86C17AF16574}" type="slidenum">
              <a:rPr lang="hu-HU" smtClean="0"/>
              <a:t>9</a:t>
            </a:fld>
            <a:endParaRPr lang="hu-HU"/>
          </a:p>
        </p:txBody>
      </p:sp>
    </p:spTree>
    <p:extLst>
      <p:ext uri="{BB962C8B-B14F-4D97-AF65-F5344CB8AC3E}">
        <p14:creationId xmlns:p14="http://schemas.microsoft.com/office/powerpoint/2010/main" val="470111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hu-HU"/>
              <a:t>Mintacím szerkesztése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hu-HU"/>
              <a:t>Mintacím szerkesztése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hu-HU"/>
              <a:t>Kép beszúrásához kattintson az ikonra</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18C79C5D-2A6F-F04D-97DA-BEF2467B64E4}" type="datetimeFigureOut">
              <a:rPr lang="en-US" dirty="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hu-HU"/>
              <a:t>Mintacím szerkesztése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hu-HU"/>
              <a:t>Mintaszöveg szerkesztése</a:t>
            </a:r>
          </a:p>
        </p:txBody>
      </p:sp>
      <p:sp>
        <p:nvSpPr>
          <p:cNvPr id="4" name="Date Placeholder 3"/>
          <p:cNvSpPr>
            <a:spLocks noGrp="1"/>
          </p:cNvSpPr>
          <p:nvPr>
            <p:ph type="dt" sz="half" idx="10"/>
          </p:nvPr>
        </p:nvSpPr>
        <p:spPr/>
        <p:txBody>
          <a:bodyPr/>
          <a:lstStyle/>
          <a:p>
            <a:fld id="{8DFA1846-DA80-1C48-A609-854EA85C59AD}"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hu-HU"/>
              <a:t>Mintacím szerkesztése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hu-HU"/>
              <a:t>Mintaszöveg szerkesztése</a:t>
            </a:r>
          </a:p>
        </p:txBody>
      </p:sp>
      <p:sp>
        <p:nvSpPr>
          <p:cNvPr id="2" name="Date Placeholder 1"/>
          <p:cNvSpPr>
            <a:spLocks noGrp="1"/>
          </p:cNvSpPr>
          <p:nvPr>
            <p:ph type="dt" sz="half" idx="10"/>
          </p:nvPr>
        </p:nvSpPr>
        <p:spPr/>
        <p:txBody>
          <a:bodyPr/>
          <a:lstStyle/>
          <a:p>
            <a:fld id="{FBF54567-0DE4-3F47-BF90-CB84690072F9}" type="datetimeFigureOut">
              <a:rPr lang="en-US" dirty="0"/>
              <a:pPr/>
              <a:t>4/27/2023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hu-HU"/>
              <a:t>Mintacím szerkesztése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hu-HU"/>
              <a:t>Mintacím szerkesztése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8DFA1846-DA80-1C48-A609-854EA85C59AD}"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hu-HU"/>
              <a:t>Mintacím szerkesztése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4/27/2023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hu-HU"/>
              <a:t>Mintacím szerkesztése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D0DF5E60-9974-AC48-9591-99C2BB44B7CF}" type="datetimeFigureOut">
              <a:rPr lang="en-US" dirty="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hu-HU"/>
              <a:t>Mintacím szerkesztése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hu-HU"/>
              <a:t>Kép beszúrásához kattintson az ikonra</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4/27/2023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hu-HU"/>
              <a:t>Mintacím szerkesztése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4/27/2023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B15F211-F18E-4B4A-B145-76386BC00E81}"/>
              </a:ext>
            </a:extLst>
          </p:cNvPr>
          <p:cNvSpPr>
            <a:spLocks noGrp="1"/>
          </p:cNvSpPr>
          <p:nvPr>
            <p:ph type="ctrTitle"/>
          </p:nvPr>
        </p:nvSpPr>
        <p:spPr>
          <a:xfrm>
            <a:off x="2809147" y="2414319"/>
            <a:ext cx="6573705" cy="1014681"/>
          </a:xfrm>
        </p:spPr>
        <p:txBody>
          <a:bodyPr/>
          <a:lstStyle/>
          <a:p>
            <a:r>
              <a:rPr lang="hu-HU" sz="28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SOFTWARE PRESENTATION</a:t>
            </a:r>
            <a:endParaRPr lang="hu-HU" sz="40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 name="Alcím 2">
            <a:extLst>
              <a:ext uri="{FF2B5EF4-FFF2-40B4-BE49-F238E27FC236}">
                <a16:creationId xmlns:a16="http://schemas.microsoft.com/office/drawing/2014/main" id="{EF4EEB05-D222-44E3-89F5-058CFCC966F9}"/>
              </a:ext>
            </a:extLst>
          </p:cNvPr>
          <p:cNvSpPr>
            <a:spLocks noGrp="1"/>
          </p:cNvSpPr>
          <p:nvPr>
            <p:ph type="subTitle" idx="1"/>
          </p:nvPr>
        </p:nvSpPr>
        <p:spPr>
          <a:xfrm>
            <a:off x="352800" y="5449812"/>
            <a:ext cx="2664535" cy="434974"/>
          </a:xfrm>
        </p:spPr>
        <p:txBody>
          <a:bodyPr/>
          <a:lstStyle/>
          <a:p>
            <a:r>
              <a:rPr lang="hu-HU" b="1" spc="600" dirty="0">
                <a:solidFill>
                  <a:srgbClr val="00C0B5"/>
                </a:solidFill>
                <a:latin typeface="Bahnschrift" panose="020B0502040204020203" pitchFamily="34" charset="0"/>
              </a:rPr>
              <a:t>CREATORS:</a:t>
            </a:r>
          </a:p>
        </p:txBody>
      </p:sp>
      <p:pic>
        <p:nvPicPr>
          <p:cNvPr id="5" name="Tartalom helye 6">
            <a:extLst>
              <a:ext uri="{FF2B5EF4-FFF2-40B4-BE49-F238E27FC236}">
                <a16:creationId xmlns:a16="http://schemas.microsoft.com/office/drawing/2014/main" id="{B67FE4B4-C4A0-4CB0-B0CC-0ABEC3901962}"/>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4034986" y="2155143"/>
            <a:ext cx="4122028" cy="687004"/>
          </a:xfrm>
          <a:prstGeom prst="rect">
            <a:avLst/>
          </a:prstGeom>
          <a:effectLst>
            <a:outerShdw blurRad="50800" dir="14400000">
              <a:srgbClr val="000000">
                <a:alpha val="40000"/>
              </a:srgbClr>
            </a:outerShdw>
          </a:effectLst>
        </p:spPr>
      </p:pic>
      <p:sp>
        <p:nvSpPr>
          <p:cNvPr id="6" name="Alcím 2">
            <a:extLst>
              <a:ext uri="{FF2B5EF4-FFF2-40B4-BE49-F238E27FC236}">
                <a16:creationId xmlns:a16="http://schemas.microsoft.com/office/drawing/2014/main" id="{1F63DD09-2D98-451F-842E-4299D86AF73C}"/>
              </a:ext>
            </a:extLst>
          </p:cNvPr>
          <p:cNvSpPr txBox="1">
            <a:spLocks/>
          </p:cNvSpPr>
          <p:nvPr/>
        </p:nvSpPr>
        <p:spPr>
          <a:xfrm>
            <a:off x="352801" y="6125673"/>
            <a:ext cx="295693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00C0B5"/>
                </a:solidFill>
                <a:latin typeface="Bahnschrift" panose="020B0502040204020203" pitchFamily="34" charset="0"/>
              </a:rPr>
              <a:t>Csizmazia Ádám</a:t>
            </a:r>
          </a:p>
        </p:txBody>
      </p:sp>
      <p:sp>
        <p:nvSpPr>
          <p:cNvPr id="7" name="Alcím 2">
            <a:extLst>
              <a:ext uri="{FF2B5EF4-FFF2-40B4-BE49-F238E27FC236}">
                <a16:creationId xmlns:a16="http://schemas.microsoft.com/office/drawing/2014/main" id="{3B6E2F1B-D31F-4E1C-84C0-98896F600710}"/>
              </a:ext>
            </a:extLst>
          </p:cNvPr>
          <p:cNvSpPr txBox="1">
            <a:spLocks/>
          </p:cNvSpPr>
          <p:nvPr/>
        </p:nvSpPr>
        <p:spPr>
          <a:xfrm>
            <a:off x="3785961" y="612567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00C0B5"/>
                </a:solidFill>
                <a:latin typeface="Bahnschrift" panose="020B0502040204020203" pitchFamily="34" charset="0"/>
              </a:rPr>
              <a:t>Dernóczi Balázs</a:t>
            </a:r>
          </a:p>
        </p:txBody>
      </p:sp>
      <p:sp>
        <p:nvSpPr>
          <p:cNvPr id="8" name="Alcím 2">
            <a:extLst>
              <a:ext uri="{FF2B5EF4-FFF2-40B4-BE49-F238E27FC236}">
                <a16:creationId xmlns:a16="http://schemas.microsoft.com/office/drawing/2014/main" id="{86882A6F-37DA-4AE6-BF97-B20B9AC8A345}"/>
              </a:ext>
            </a:extLst>
          </p:cNvPr>
          <p:cNvSpPr txBox="1">
            <a:spLocks/>
          </p:cNvSpPr>
          <p:nvPr/>
        </p:nvSpPr>
        <p:spPr>
          <a:xfrm>
            <a:off x="7219122" y="612567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00C0B5"/>
                </a:solidFill>
                <a:latin typeface="Bahnschrift" panose="020B0502040204020203" pitchFamily="34" charset="0"/>
              </a:rPr>
              <a:t>Sipos Roland</a:t>
            </a:r>
          </a:p>
        </p:txBody>
      </p:sp>
      <p:sp>
        <p:nvSpPr>
          <p:cNvPr id="9" name="Téglalap 8">
            <a:extLst>
              <a:ext uri="{FF2B5EF4-FFF2-40B4-BE49-F238E27FC236}">
                <a16:creationId xmlns:a16="http://schemas.microsoft.com/office/drawing/2014/main" id="{BE6DEFCC-CC8E-46B7-8FFF-565B687EE78A}"/>
              </a:ext>
            </a:extLst>
          </p:cNvPr>
          <p:cNvSpPr/>
          <p:nvPr/>
        </p:nvSpPr>
        <p:spPr>
          <a:xfrm>
            <a:off x="352801" y="6125673"/>
            <a:ext cx="2956930" cy="43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0" name="Téglalap 9">
            <a:extLst>
              <a:ext uri="{FF2B5EF4-FFF2-40B4-BE49-F238E27FC236}">
                <a16:creationId xmlns:a16="http://schemas.microsoft.com/office/drawing/2014/main" id="{DA88B33A-9AF5-4EE5-94D1-7B7A1CF50530}"/>
              </a:ext>
            </a:extLst>
          </p:cNvPr>
          <p:cNvSpPr/>
          <p:nvPr/>
        </p:nvSpPr>
        <p:spPr>
          <a:xfrm>
            <a:off x="3785961" y="6112276"/>
            <a:ext cx="2956930" cy="43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Téglalap 10">
            <a:extLst>
              <a:ext uri="{FF2B5EF4-FFF2-40B4-BE49-F238E27FC236}">
                <a16:creationId xmlns:a16="http://schemas.microsoft.com/office/drawing/2014/main" id="{59AD7112-46FB-4E59-B505-A56DFAF9AC9E}"/>
              </a:ext>
            </a:extLst>
          </p:cNvPr>
          <p:cNvSpPr/>
          <p:nvPr/>
        </p:nvSpPr>
        <p:spPr>
          <a:xfrm>
            <a:off x="7219121" y="6112276"/>
            <a:ext cx="2451653" cy="43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Alcím 2">
            <a:extLst>
              <a:ext uri="{FF2B5EF4-FFF2-40B4-BE49-F238E27FC236}">
                <a16:creationId xmlns:a16="http://schemas.microsoft.com/office/drawing/2014/main" id="{536E4B14-32BA-4D66-85BA-8F9FFDDDA392}"/>
              </a:ext>
            </a:extLst>
          </p:cNvPr>
          <p:cNvSpPr txBox="1">
            <a:spLocks/>
          </p:cNvSpPr>
          <p:nvPr/>
        </p:nvSpPr>
        <p:spPr>
          <a:xfrm>
            <a:off x="10338579" y="6040964"/>
            <a:ext cx="2192810" cy="879951"/>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sz="3000" b="1" spc="600" dirty="0">
                <a:latin typeface="Bahnschrift" panose="020B0502040204020203" pitchFamily="34" charset="0"/>
              </a:rPr>
              <a:t>2/14F</a:t>
            </a:r>
          </a:p>
          <a:p>
            <a:endParaRPr lang="hu-HU" b="1" spc="600" dirty="0">
              <a:latin typeface="Bahnschrift" panose="020B0502040204020203" pitchFamily="34" charset="0"/>
            </a:endParaRPr>
          </a:p>
        </p:txBody>
      </p:sp>
    </p:spTree>
    <p:extLst>
      <p:ext uri="{BB962C8B-B14F-4D97-AF65-F5344CB8AC3E}">
        <p14:creationId xmlns:p14="http://schemas.microsoft.com/office/powerpoint/2010/main" val="2450629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B15F211-F18E-4B4A-B145-76386BC00E81}"/>
              </a:ext>
            </a:extLst>
          </p:cNvPr>
          <p:cNvSpPr>
            <a:spLocks noGrp="1"/>
          </p:cNvSpPr>
          <p:nvPr>
            <p:ph type="ctrTitle"/>
          </p:nvPr>
        </p:nvSpPr>
        <p:spPr>
          <a:xfrm>
            <a:off x="3017335" y="2414319"/>
            <a:ext cx="6157330" cy="1014681"/>
          </a:xfrm>
        </p:spPr>
        <p:txBody>
          <a:bodyPr/>
          <a:lstStyle/>
          <a:p>
            <a:r>
              <a:rPr lang="hu-HU" sz="28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ALKALMAZÁSISMERTETŐ</a:t>
            </a:r>
            <a:endParaRPr lang="hu-HU" sz="40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 name="Alcím 2">
            <a:extLst>
              <a:ext uri="{FF2B5EF4-FFF2-40B4-BE49-F238E27FC236}">
                <a16:creationId xmlns:a16="http://schemas.microsoft.com/office/drawing/2014/main" id="{EF4EEB05-D222-44E3-89F5-058CFCC966F9}"/>
              </a:ext>
            </a:extLst>
          </p:cNvPr>
          <p:cNvSpPr>
            <a:spLocks noGrp="1"/>
          </p:cNvSpPr>
          <p:nvPr>
            <p:ph type="subTitle" idx="1"/>
          </p:nvPr>
        </p:nvSpPr>
        <p:spPr>
          <a:xfrm>
            <a:off x="352800" y="5449812"/>
            <a:ext cx="2664535" cy="434974"/>
          </a:xfrm>
        </p:spPr>
        <p:txBody>
          <a:bodyPr/>
          <a:lstStyle/>
          <a:p>
            <a:r>
              <a:rPr lang="hu-HU" b="1" spc="600" dirty="0">
                <a:solidFill>
                  <a:srgbClr val="00C0B5"/>
                </a:solidFill>
                <a:latin typeface="Bahnschrift" panose="020B0502040204020203" pitchFamily="34" charset="0"/>
              </a:rPr>
              <a:t>KÉSZÍTŐK:</a:t>
            </a:r>
          </a:p>
        </p:txBody>
      </p:sp>
      <p:pic>
        <p:nvPicPr>
          <p:cNvPr id="5" name="Tartalom helye 6">
            <a:extLst>
              <a:ext uri="{FF2B5EF4-FFF2-40B4-BE49-F238E27FC236}">
                <a16:creationId xmlns:a16="http://schemas.microsoft.com/office/drawing/2014/main" id="{B67FE4B4-C4A0-4CB0-B0CC-0ABEC3901962}"/>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4034986" y="2155143"/>
            <a:ext cx="4122028" cy="687004"/>
          </a:xfrm>
          <a:prstGeom prst="rect">
            <a:avLst/>
          </a:prstGeom>
          <a:effectLst>
            <a:outerShdw blurRad="50800" dir="14400000">
              <a:srgbClr val="000000">
                <a:alpha val="40000"/>
              </a:srgbClr>
            </a:outerShdw>
          </a:effectLst>
        </p:spPr>
      </p:pic>
      <p:sp>
        <p:nvSpPr>
          <p:cNvPr id="6" name="Alcím 2">
            <a:extLst>
              <a:ext uri="{FF2B5EF4-FFF2-40B4-BE49-F238E27FC236}">
                <a16:creationId xmlns:a16="http://schemas.microsoft.com/office/drawing/2014/main" id="{1F63DD09-2D98-451F-842E-4299D86AF73C}"/>
              </a:ext>
            </a:extLst>
          </p:cNvPr>
          <p:cNvSpPr txBox="1">
            <a:spLocks/>
          </p:cNvSpPr>
          <p:nvPr/>
        </p:nvSpPr>
        <p:spPr>
          <a:xfrm>
            <a:off x="352801" y="6125673"/>
            <a:ext cx="295693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00C0B5"/>
                </a:solidFill>
                <a:latin typeface="Bahnschrift" panose="020B0502040204020203" pitchFamily="34" charset="0"/>
              </a:rPr>
              <a:t>Csizmazia Ádám</a:t>
            </a:r>
          </a:p>
        </p:txBody>
      </p:sp>
      <p:sp>
        <p:nvSpPr>
          <p:cNvPr id="7" name="Alcím 2">
            <a:extLst>
              <a:ext uri="{FF2B5EF4-FFF2-40B4-BE49-F238E27FC236}">
                <a16:creationId xmlns:a16="http://schemas.microsoft.com/office/drawing/2014/main" id="{3B6E2F1B-D31F-4E1C-84C0-98896F600710}"/>
              </a:ext>
            </a:extLst>
          </p:cNvPr>
          <p:cNvSpPr txBox="1">
            <a:spLocks/>
          </p:cNvSpPr>
          <p:nvPr/>
        </p:nvSpPr>
        <p:spPr>
          <a:xfrm>
            <a:off x="3785961" y="612567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00C0B5"/>
                </a:solidFill>
                <a:latin typeface="Bahnschrift" panose="020B0502040204020203" pitchFamily="34" charset="0"/>
              </a:rPr>
              <a:t>Dernóczi Balázs</a:t>
            </a:r>
          </a:p>
        </p:txBody>
      </p:sp>
      <p:sp>
        <p:nvSpPr>
          <p:cNvPr id="8" name="Alcím 2">
            <a:extLst>
              <a:ext uri="{FF2B5EF4-FFF2-40B4-BE49-F238E27FC236}">
                <a16:creationId xmlns:a16="http://schemas.microsoft.com/office/drawing/2014/main" id="{86882A6F-37DA-4AE6-BF97-B20B9AC8A345}"/>
              </a:ext>
            </a:extLst>
          </p:cNvPr>
          <p:cNvSpPr txBox="1">
            <a:spLocks/>
          </p:cNvSpPr>
          <p:nvPr/>
        </p:nvSpPr>
        <p:spPr>
          <a:xfrm>
            <a:off x="7219122" y="612567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00C0B5"/>
                </a:solidFill>
                <a:latin typeface="Bahnschrift" panose="020B0502040204020203" pitchFamily="34" charset="0"/>
              </a:rPr>
              <a:t>Sipos Roland</a:t>
            </a:r>
          </a:p>
        </p:txBody>
      </p:sp>
      <p:sp>
        <p:nvSpPr>
          <p:cNvPr id="9" name="Téglalap 8">
            <a:extLst>
              <a:ext uri="{FF2B5EF4-FFF2-40B4-BE49-F238E27FC236}">
                <a16:creationId xmlns:a16="http://schemas.microsoft.com/office/drawing/2014/main" id="{BE6DEFCC-CC8E-46B7-8FFF-565B687EE78A}"/>
              </a:ext>
            </a:extLst>
          </p:cNvPr>
          <p:cNvSpPr/>
          <p:nvPr/>
        </p:nvSpPr>
        <p:spPr>
          <a:xfrm>
            <a:off x="352801" y="6125673"/>
            <a:ext cx="2956930" cy="43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0" name="Téglalap 9">
            <a:extLst>
              <a:ext uri="{FF2B5EF4-FFF2-40B4-BE49-F238E27FC236}">
                <a16:creationId xmlns:a16="http://schemas.microsoft.com/office/drawing/2014/main" id="{DA88B33A-9AF5-4EE5-94D1-7B7A1CF50530}"/>
              </a:ext>
            </a:extLst>
          </p:cNvPr>
          <p:cNvSpPr/>
          <p:nvPr/>
        </p:nvSpPr>
        <p:spPr>
          <a:xfrm>
            <a:off x="3785961" y="6112276"/>
            <a:ext cx="2956930" cy="43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Téglalap 10">
            <a:extLst>
              <a:ext uri="{FF2B5EF4-FFF2-40B4-BE49-F238E27FC236}">
                <a16:creationId xmlns:a16="http://schemas.microsoft.com/office/drawing/2014/main" id="{59AD7112-46FB-4E59-B505-A56DFAF9AC9E}"/>
              </a:ext>
            </a:extLst>
          </p:cNvPr>
          <p:cNvSpPr/>
          <p:nvPr/>
        </p:nvSpPr>
        <p:spPr>
          <a:xfrm>
            <a:off x="7219121" y="6112276"/>
            <a:ext cx="2451653" cy="43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Alcím 2">
            <a:extLst>
              <a:ext uri="{FF2B5EF4-FFF2-40B4-BE49-F238E27FC236}">
                <a16:creationId xmlns:a16="http://schemas.microsoft.com/office/drawing/2014/main" id="{536E4B14-32BA-4D66-85BA-8F9FFDDDA392}"/>
              </a:ext>
            </a:extLst>
          </p:cNvPr>
          <p:cNvSpPr txBox="1">
            <a:spLocks/>
          </p:cNvSpPr>
          <p:nvPr/>
        </p:nvSpPr>
        <p:spPr>
          <a:xfrm>
            <a:off x="10338579" y="6040964"/>
            <a:ext cx="2192810" cy="879951"/>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sz="3000" b="1" spc="600" dirty="0">
                <a:latin typeface="Bahnschrift" panose="020B0502040204020203" pitchFamily="34" charset="0"/>
              </a:rPr>
              <a:t>2/14F</a:t>
            </a:r>
          </a:p>
          <a:p>
            <a:endParaRPr lang="hu-HU" b="1" spc="600" dirty="0">
              <a:latin typeface="Bahnschrift" panose="020B0502040204020203" pitchFamily="34" charset="0"/>
            </a:endParaRPr>
          </a:p>
        </p:txBody>
      </p:sp>
    </p:spTree>
    <p:extLst>
      <p:ext uri="{BB962C8B-B14F-4D97-AF65-F5344CB8AC3E}">
        <p14:creationId xmlns:p14="http://schemas.microsoft.com/office/powerpoint/2010/main" val="322675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p:txBody>
          <a:bodyPr/>
          <a:lstStyle/>
          <a:p>
            <a:r>
              <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BEVEZETŐ</a:t>
            </a:r>
            <a:endParaRPr lang="hu-HU"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587217" y="2387601"/>
            <a:ext cx="11017565" cy="34190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2400" b="0" dirty="0">
                <a:latin typeface="Bahnschrift" panose="020B0502040204020203" pitchFamily="34" charset="0"/>
              </a:rPr>
              <a:t>Webes alkalmazásunk közvetítő szerepet tölt be az események és az érdeklődők között. Az alkalmazás lehetővé teszi az egyszerű és gyors jelentkezést a programokra, ahol az érdeklődők információkat kaphatnak az eseményekről. Az alkalmazás tervezése során meghatároztuk a külső megjelenést, a funkciókat, a technológiákat és az adatok tárolásának módját. </a:t>
            </a:r>
          </a:p>
          <a:p>
            <a:pPr algn="just"/>
            <a:endParaRPr lang="hu-HU" sz="2400" b="0" dirty="0">
              <a:latin typeface="Bahnschrift" panose="020B0502040204020203" pitchFamily="34" charset="0"/>
            </a:endParaRPr>
          </a:p>
          <a:p>
            <a:pPr algn="just"/>
            <a:r>
              <a:rPr lang="hu-HU" sz="2400" b="0" dirty="0">
                <a:latin typeface="Bahnschrift" panose="020B0502040204020203" pitchFamily="34" charset="0"/>
              </a:rPr>
              <a:t>A feladatokat a csapatunk a legmegfelelőbb személyekre osztotta szét a hatékony fejlesztés érdekében.</a:t>
            </a: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41607793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10000" y="447188"/>
            <a:ext cx="7856922" cy="970450"/>
          </a:xfrm>
        </p:spPr>
        <p:txBody>
          <a:bodyPr/>
          <a:lstStyle/>
          <a:p>
            <a:r>
              <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PROJEKT MEGALKOTÁSA</a:t>
            </a:r>
            <a:endParaRPr lang="hu-HU"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810000" y="2703372"/>
            <a:ext cx="11017565" cy="46721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2400" b="0" spc="300" dirty="0">
                <a:solidFill>
                  <a:schemeClr val="tx1"/>
                </a:solidFill>
                <a:latin typeface="Bahnschrift" panose="020B0502040204020203" pitchFamily="34" charset="0"/>
              </a:rPr>
              <a:t>Ennek értelmében több részre osztottuk a munkát:</a:t>
            </a: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16" name="Cím 1">
            <a:extLst>
              <a:ext uri="{FF2B5EF4-FFF2-40B4-BE49-F238E27FC236}">
                <a16:creationId xmlns:a16="http://schemas.microsoft.com/office/drawing/2014/main" id="{DFE57763-B918-46F1-8457-579BE67BAF6A}"/>
              </a:ext>
            </a:extLst>
          </p:cNvPr>
          <p:cNvSpPr txBox="1">
            <a:spLocks/>
          </p:cNvSpPr>
          <p:nvPr/>
        </p:nvSpPr>
        <p:spPr>
          <a:xfrm>
            <a:off x="809999" y="3418989"/>
            <a:ext cx="11017565" cy="235895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just">
              <a:buFont typeface="Arial" panose="020B0604020202020204" pitchFamily="34" charset="0"/>
              <a:buChar char="•"/>
            </a:pPr>
            <a:r>
              <a:rPr lang="hu-HU" sz="2400" b="0" spc="300" dirty="0">
                <a:solidFill>
                  <a:schemeClr val="tx1"/>
                </a:solidFill>
                <a:latin typeface="Bahnschrift" panose="020B0502040204020203" pitchFamily="34" charset="0"/>
              </a:rPr>
              <a:t>Adatbázis szerkezetének megalkotása</a:t>
            </a:r>
          </a:p>
          <a:p>
            <a:pPr marL="342900" indent="-342900" algn="just">
              <a:buFont typeface="Arial" panose="020B0604020202020204" pitchFamily="34" charset="0"/>
              <a:buChar char="•"/>
            </a:pPr>
            <a:r>
              <a:rPr lang="hu-HU" sz="2400" b="0" spc="300" dirty="0">
                <a:solidFill>
                  <a:schemeClr val="tx1"/>
                </a:solidFill>
                <a:latin typeface="Bahnschrift" panose="020B0502040204020203" pitchFamily="34" charset="0"/>
              </a:rPr>
              <a:t>Backend szerver elkészítése</a:t>
            </a:r>
          </a:p>
          <a:p>
            <a:pPr marL="342900" indent="-342900" algn="just">
              <a:buFont typeface="Arial" panose="020B0604020202020204" pitchFamily="34" charset="0"/>
              <a:buChar char="•"/>
            </a:pPr>
            <a:r>
              <a:rPr lang="hu-HU" sz="2400" b="0" spc="300" dirty="0">
                <a:solidFill>
                  <a:schemeClr val="tx1"/>
                </a:solidFill>
                <a:latin typeface="Bahnschrift" panose="020B0502040204020203" pitchFamily="34" charset="0"/>
              </a:rPr>
              <a:t>Frontend szerver elkészítése</a:t>
            </a:r>
          </a:p>
          <a:p>
            <a:pPr marL="342900" indent="-342900" algn="just">
              <a:buFont typeface="Arial" panose="020B0604020202020204" pitchFamily="34" charset="0"/>
              <a:buChar char="•"/>
            </a:pPr>
            <a:r>
              <a:rPr lang="hu-HU" sz="2400" b="0" spc="300" dirty="0">
                <a:solidFill>
                  <a:schemeClr val="tx1"/>
                </a:solidFill>
                <a:latin typeface="Bahnschrift" panose="020B0502040204020203" pitchFamily="34" charset="0"/>
              </a:rPr>
              <a:t>Kód optimalizálása</a:t>
            </a:r>
          </a:p>
          <a:p>
            <a:pPr marL="342900" indent="-342900" algn="just">
              <a:buFont typeface="Arial" panose="020B0604020202020204" pitchFamily="34" charset="0"/>
              <a:buChar char="•"/>
            </a:pPr>
            <a:r>
              <a:rPr lang="hu-HU" sz="2400" b="0" spc="300" dirty="0">
                <a:solidFill>
                  <a:schemeClr val="tx1"/>
                </a:solidFill>
                <a:latin typeface="Bahnschrift" panose="020B0502040204020203" pitchFamily="34" charset="0"/>
              </a:rPr>
              <a:t>Tesztelés</a:t>
            </a:r>
          </a:p>
          <a:p>
            <a:pPr marL="342900" indent="-342900" algn="just">
              <a:buFont typeface="Arial" panose="020B0604020202020204" pitchFamily="34" charset="0"/>
              <a:buChar char="•"/>
            </a:pPr>
            <a:r>
              <a:rPr lang="hu-HU" sz="2400" b="0" spc="300" dirty="0">
                <a:solidFill>
                  <a:schemeClr val="tx1"/>
                </a:solidFill>
                <a:latin typeface="Bahnschrift" panose="020B0502040204020203" pitchFamily="34" charset="0"/>
              </a:rPr>
              <a:t>Projekt dokumentálása, hosting</a:t>
            </a:r>
          </a:p>
        </p:txBody>
      </p:sp>
      <p:sp>
        <p:nvSpPr>
          <p:cNvPr id="3" name="Téglalap 2">
            <a:extLst>
              <a:ext uri="{FF2B5EF4-FFF2-40B4-BE49-F238E27FC236}">
                <a16:creationId xmlns:a16="http://schemas.microsoft.com/office/drawing/2014/main" id="{BDD9F7F9-AA1F-4C98-AC59-894B18C7AB6C}"/>
              </a:ext>
            </a:extLst>
          </p:cNvPr>
          <p:cNvSpPr/>
          <p:nvPr/>
        </p:nvSpPr>
        <p:spPr>
          <a:xfrm>
            <a:off x="7892067" y="3639312"/>
            <a:ext cx="225552" cy="219456"/>
          </a:xfrm>
          <a:prstGeom prst="rect">
            <a:avLst/>
          </a:prstGeom>
          <a:solidFill>
            <a:schemeClr val="accent3">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Téglalap 6">
            <a:extLst>
              <a:ext uri="{FF2B5EF4-FFF2-40B4-BE49-F238E27FC236}">
                <a16:creationId xmlns:a16="http://schemas.microsoft.com/office/drawing/2014/main" id="{BCBB9C8E-2BAF-4D6D-A138-34713B71DED2}"/>
              </a:ext>
            </a:extLst>
          </p:cNvPr>
          <p:cNvSpPr/>
          <p:nvPr/>
        </p:nvSpPr>
        <p:spPr>
          <a:xfrm>
            <a:off x="2945693" y="5111902"/>
            <a:ext cx="225552" cy="219456"/>
          </a:xfrm>
          <a:prstGeom prst="rect">
            <a:avLst/>
          </a:prstGeom>
          <a:solidFill>
            <a:schemeClr val="accent3">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Téglalap 8">
            <a:extLst>
              <a:ext uri="{FF2B5EF4-FFF2-40B4-BE49-F238E27FC236}">
                <a16:creationId xmlns:a16="http://schemas.microsoft.com/office/drawing/2014/main" id="{816B28BE-5933-4234-9040-FFA382675A09}"/>
              </a:ext>
            </a:extLst>
          </p:cNvPr>
          <p:cNvSpPr/>
          <p:nvPr/>
        </p:nvSpPr>
        <p:spPr>
          <a:xfrm>
            <a:off x="6259809" y="4011972"/>
            <a:ext cx="225552" cy="219456"/>
          </a:xfrm>
          <a:prstGeom prst="rect">
            <a:avLst/>
          </a:prstGeom>
          <a:solidFill>
            <a:srgbClr val="FFC00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Téglalap 10">
            <a:extLst>
              <a:ext uri="{FF2B5EF4-FFF2-40B4-BE49-F238E27FC236}">
                <a16:creationId xmlns:a16="http://schemas.microsoft.com/office/drawing/2014/main" id="{413E3577-2B40-46BA-BBB6-618639F639E1}"/>
              </a:ext>
            </a:extLst>
          </p:cNvPr>
          <p:cNvSpPr/>
          <p:nvPr/>
        </p:nvSpPr>
        <p:spPr>
          <a:xfrm>
            <a:off x="6779957" y="5476333"/>
            <a:ext cx="225552" cy="219456"/>
          </a:xfrm>
          <a:prstGeom prst="rect">
            <a:avLst/>
          </a:prstGeom>
          <a:solidFill>
            <a:srgbClr val="FFC00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Téglalap 11">
            <a:extLst>
              <a:ext uri="{FF2B5EF4-FFF2-40B4-BE49-F238E27FC236}">
                <a16:creationId xmlns:a16="http://schemas.microsoft.com/office/drawing/2014/main" id="{6377A950-170A-44B2-8708-297ECACB5989}"/>
              </a:ext>
            </a:extLst>
          </p:cNvPr>
          <p:cNvSpPr/>
          <p:nvPr/>
        </p:nvSpPr>
        <p:spPr>
          <a:xfrm>
            <a:off x="6357755" y="4379010"/>
            <a:ext cx="225552" cy="219456"/>
          </a:xfrm>
          <a:prstGeom prst="rect">
            <a:avLst/>
          </a:prstGeom>
          <a:solidFill>
            <a:srgbClr val="0070C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Téglalap 12">
            <a:extLst>
              <a:ext uri="{FF2B5EF4-FFF2-40B4-BE49-F238E27FC236}">
                <a16:creationId xmlns:a16="http://schemas.microsoft.com/office/drawing/2014/main" id="{50A5A402-9556-4C4C-8922-4A4FC44AC8CD}"/>
              </a:ext>
            </a:extLst>
          </p:cNvPr>
          <p:cNvSpPr/>
          <p:nvPr/>
        </p:nvSpPr>
        <p:spPr>
          <a:xfrm>
            <a:off x="4575990" y="4740132"/>
            <a:ext cx="225552" cy="219456"/>
          </a:xfrm>
          <a:prstGeom prst="rect">
            <a:avLst/>
          </a:prstGeom>
          <a:solidFill>
            <a:srgbClr val="0070C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4" name="Csoportba foglalás 3">
            <a:extLst>
              <a:ext uri="{FF2B5EF4-FFF2-40B4-BE49-F238E27FC236}">
                <a16:creationId xmlns:a16="http://schemas.microsoft.com/office/drawing/2014/main" id="{1988AF59-8183-4419-B08B-ECACEE6D8737}"/>
              </a:ext>
            </a:extLst>
          </p:cNvPr>
          <p:cNvGrpSpPr/>
          <p:nvPr/>
        </p:nvGrpSpPr>
        <p:grpSpPr>
          <a:xfrm>
            <a:off x="10264670" y="5359056"/>
            <a:ext cx="1562894" cy="454010"/>
            <a:chOff x="9303760" y="5550938"/>
            <a:chExt cx="1562894" cy="454010"/>
          </a:xfrm>
        </p:grpSpPr>
        <p:sp>
          <p:nvSpPr>
            <p:cNvPr id="14" name="Téglalap 13">
              <a:extLst>
                <a:ext uri="{FF2B5EF4-FFF2-40B4-BE49-F238E27FC236}">
                  <a16:creationId xmlns:a16="http://schemas.microsoft.com/office/drawing/2014/main" id="{1848177D-0054-44E8-B695-2B37C3D3D789}"/>
                </a:ext>
              </a:extLst>
            </p:cNvPr>
            <p:cNvSpPr/>
            <p:nvPr/>
          </p:nvSpPr>
          <p:spPr>
            <a:xfrm>
              <a:off x="9303760" y="5695789"/>
              <a:ext cx="225552" cy="219456"/>
            </a:xfrm>
            <a:prstGeom prst="rect">
              <a:avLst/>
            </a:prstGeom>
            <a:solidFill>
              <a:srgbClr val="0070C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8" name="Cím 1">
              <a:extLst>
                <a:ext uri="{FF2B5EF4-FFF2-40B4-BE49-F238E27FC236}">
                  <a16:creationId xmlns:a16="http://schemas.microsoft.com/office/drawing/2014/main" id="{2B9CC586-6EE5-4370-B6E2-AB1E6BB0B969}"/>
                </a:ext>
              </a:extLst>
            </p:cNvPr>
            <p:cNvSpPr txBox="1">
              <a:spLocks/>
            </p:cNvSpPr>
            <p:nvPr/>
          </p:nvSpPr>
          <p:spPr>
            <a:xfrm>
              <a:off x="9551315" y="5550938"/>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rgbClr val="0070C0"/>
                  </a:solidFill>
                  <a:effectLst>
                    <a:outerShdw blurRad="38100" dist="38100" dir="2700000" algn="tl">
                      <a:srgbClr val="000000">
                        <a:alpha val="43137"/>
                      </a:srgbClr>
                    </a:outerShdw>
                  </a:effectLst>
                  <a:latin typeface="Bahnschrift" panose="020B0502040204020203" pitchFamily="34" charset="0"/>
                </a:rPr>
                <a:t>Ádám</a:t>
              </a:r>
            </a:p>
          </p:txBody>
        </p:sp>
      </p:grpSp>
      <p:grpSp>
        <p:nvGrpSpPr>
          <p:cNvPr id="5" name="Csoportba foglalás 4">
            <a:extLst>
              <a:ext uri="{FF2B5EF4-FFF2-40B4-BE49-F238E27FC236}">
                <a16:creationId xmlns:a16="http://schemas.microsoft.com/office/drawing/2014/main" id="{50925104-1C0D-497A-84C6-C5709C8E886E}"/>
              </a:ext>
            </a:extLst>
          </p:cNvPr>
          <p:cNvGrpSpPr/>
          <p:nvPr/>
        </p:nvGrpSpPr>
        <p:grpSpPr>
          <a:xfrm>
            <a:off x="9784215" y="5700816"/>
            <a:ext cx="1562894" cy="454010"/>
            <a:chOff x="9303760" y="5849304"/>
            <a:chExt cx="1562894" cy="454010"/>
          </a:xfrm>
        </p:grpSpPr>
        <p:sp>
          <p:nvSpPr>
            <p:cNvPr id="15" name="Téglalap 14">
              <a:extLst>
                <a:ext uri="{FF2B5EF4-FFF2-40B4-BE49-F238E27FC236}">
                  <a16:creationId xmlns:a16="http://schemas.microsoft.com/office/drawing/2014/main" id="{A7758F80-226F-4A94-A46B-C8E82E084EE7}"/>
                </a:ext>
              </a:extLst>
            </p:cNvPr>
            <p:cNvSpPr/>
            <p:nvPr/>
          </p:nvSpPr>
          <p:spPr>
            <a:xfrm>
              <a:off x="9303760" y="6026348"/>
              <a:ext cx="225552" cy="219456"/>
            </a:xfrm>
            <a:prstGeom prst="rect">
              <a:avLst/>
            </a:prstGeom>
            <a:solidFill>
              <a:schemeClr val="accent3">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Cím 1">
              <a:extLst>
                <a:ext uri="{FF2B5EF4-FFF2-40B4-BE49-F238E27FC236}">
                  <a16:creationId xmlns:a16="http://schemas.microsoft.com/office/drawing/2014/main" id="{88B2A4E7-B082-48CE-86D2-E16692BD1365}"/>
                </a:ext>
              </a:extLst>
            </p:cNvPr>
            <p:cNvSpPr txBox="1">
              <a:spLocks/>
            </p:cNvSpPr>
            <p:nvPr/>
          </p:nvSpPr>
          <p:spPr>
            <a:xfrm>
              <a:off x="9551315" y="5849304"/>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rgbClr val="92D050"/>
                  </a:solidFill>
                  <a:effectLst>
                    <a:outerShdw blurRad="38100" dist="38100" dir="2700000" algn="tl">
                      <a:srgbClr val="000000">
                        <a:alpha val="43137"/>
                      </a:srgbClr>
                    </a:outerShdw>
                  </a:effectLst>
                  <a:latin typeface="Bahnschrift" panose="020B0502040204020203" pitchFamily="34" charset="0"/>
                </a:rPr>
                <a:t>Balázs</a:t>
              </a:r>
            </a:p>
          </p:txBody>
        </p:sp>
      </p:grpSp>
      <p:grpSp>
        <p:nvGrpSpPr>
          <p:cNvPr id="6" name="Csoportba foglalás 5">
            <a:extLst>
              <a:ext uri="{FF2B5EF4-FFF2-40B4-BE49-F238E27FC236}">
                <a16:creationId xmlns:a16="http://schemas.microsoft.com/office/drawing/2014/main" id="{930973EA-88C2-4683-8AAB-1EE95F994FC1}"/>
              </a:ext>
            </a:extLst>
          </p:cNvPr>
          <p:cNvGrpSpPr/>
          <p:nvPr/>
        </p:nvGrpSpPr>
        <p:grpSpPr>
          <a:xfrm>
            <a:off x="10264671" y="6147670"/>
            <a:ext cx="1562893" cy="454010"/>
            <a:chOff x="9303760" y="6199874"/>
            <a:chExt cx="1562893" cy="454010"/>
          </a:xfrm>
        </p:grpSpPr>
        <p:sp>
          <p:nvSpPr>
            <p:cNvPr id="17" name="Téglalap 16">
              <a:extLst>
                <a:ext uri="{FF2B5EF4-FFF2-40B4-BE49-F238E27FC236}">
                  <a16:creationId xmlns:a16="http://schemas.microsoft.com/office/drawing/2014/main" id="{481BA2E1-0930-4212-B6BC-9175768C5856}"/>
                </a:ext>
              </a:extLst>
            </p:cNvPr>
            <p:cNvSpPr/>
            <p:nvPr/>
          </p:nvSpPr>
          <p:spPr>
            <a:xfrm>
              <a:off x="9303760" y="6356907"/>
              <a:ext cx="225552" cy="219456"/>
            </a:xfrm>
            <a:prstGeom prst="rect">
              <a:avLst/>
            </a:prstGeom>
            <a:solidFill>
              <a:srgbClr val="FFC000"/>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20" name="Cím 1">
              <a:extLst>
                <a:ext uri="{FF2B5EF4-FFF2-40B4-BE49-F238E27FC236}">
                  <a16:creationId xmlns:a16="http://schemas.microsoft.com/office/drawing/2014/main" id="{FDB34508-3E89-45C4-A9A0-121EC508DCBA}"/>
                </a:ext>
              </a:extLst>
            </p:cNvPr>
            <p:cNvSpPr txBox="1">
              <a:spLocks/>
            </p:cNvSpPr>
            <p:nvPr/>
          </p:nvSpPr>
          <p:spPr>
            <a:xfrm>
              <a:off x="9551314" y="6199874"/>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rgbClr val="FFC000"/>
                  </a:solidFill>
                  <a:effectLst>
                    <a:outerShdw blurRad="38100" dist="38100" dir="2700000" algn="tl">
                      <a:srgbClr val="000000">
                        <a:alpha val="43137"/>
                      </a:srgbClr>
                    </a:outerShdw>
                  </a:effectLst>
                  <a:latin typeface="Bahnschrift" panose="020B0502040204020203" pitchFamily="34" charset="0"/>
                </a:rPr>
                <a:t>Roland</a:t>
              </a:r>
            </a:p>
          </p:txBody>
        </p:sp>
      </p:grpSp>
    </p:spTree>
    <p:extLst>
      <p:ext uri="{BB962C8B-B14F-4D97-AF65-F5344CB8AC3E}">
        <p14:creationId xmlns:p14="http://schemas.microsoft.com/office/powerpoint/2010/main" val="38157083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613286"/>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PROJEKTBEN ALKALMAZOTT TECHNOLÓGIÁK</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586409" y="2324566"/>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chemeClr val="tx1"/>
                </a:solidFill>
                <a:latin typeface="Bahnschrift" panose="020B0502040204020203" pitchFamily="34" charset="0"/>
              </a:rPr>
              <a:t>Végleges döntésünk az alábbi technológiákra, kiegészítőkre esett:</a:t>
            </a: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pic>
        <p:nvPicPr>
          <p:cNvPr id="30" name="Kép 29">
            <a:extLst>
              <a:ext uri="{FF2B5EF4-FFF2-40B4-BE49-F238E27FC236}">
                <a16:creationId xmlns:a16="http://schemas.microsoft.com/office/drawing/2014/main" id="{F526EBD8-0545-436A-A6D9-51BB80F1121D}"/>
              </a:ext>
            </a:extLst>
          </p:cNvPr>
          <p:cNvPicPr>
            <a:picLocks noChangeAspect="1"/>
          </p:cNvPicPr>
          <p:nvPr/>
        </p:nvPicPr>
        <p:blipFill>
          <a:blip r:embed="rId5"/>
          <a:stretch>
            <a:fillRect/>
          </a:stretch>
        </p:blipFill>
        <p:spPr>
          <a:xfrm>
            <a:off x="3741458" y="3539734"/>
            <a:ext cx="1844782" cy="1129798"/>
          </a:xfrm>
          <a:prstGeom prst="rect">
            <a:avLst/>
          </a:prstGeom>
        </p:spPr>
      </p:pic>
      <p:pic>
        <p:nvPicPr>
          <p:cNvPr id="31" name="Picture 4" descr="File:Vue.js Logo 2.svg - Wikimedia Commons">
            <a:extLst>
              <a:ext uri="{FF2B5EF4-FFF2-40B4-BE49-F238E27FC236}">
                <a16:creationId xmlns:a16="http://schemas.microsoft.com/office/drawing/2014/main" id="{9601909A-4EAC-49CB-B263-23D92308C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4864" y="3609334"/>
            <a:ext cx="1143316" cy="9905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File:Bootstrap logo.svg - Wikimedia Commons">
            <a:extLst>
              <a:ext uri="{FF2B5EF4-FFF2-40B4-BE49-F238E27FC236}">
                <a16:creationId xmlns:a16="http://schemas.microsoft.com/office/drawing/2014/main" id="{AC62FBFC-816E-475D-8485-EA8783C85D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804" y="3584170"/>
            <a:ext cx="1306512" cy="104116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File:Mysql logo.png - Wikitech">
            <a:extLst>
              <a:ext uri="{FF2B5EF4-FFF2-40B4-BE49-F238E27FC236}">
                <a16:creationId xmlns:a16="http://schemas.microsoft.com/office/drawing/2014/main" id="{7C679B04-AB94-4C97-8D7E-1CB1C6F020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999" y="3532621"/>
            <a:ext cx="2200654" cy="1136911"/>
          </a:xfrm>
          <a:prstGeom prst="rect">
            <a:avLst/>
          </a:prstGeom>
          <a:noFill/>
          <a:extLst>
            <a:ext uri="{909E8E84-426E-40DD-AFC4-6F175D3DCCD1}">
              <a14:hiddenFill xmlns:a14="http://schemas.microsoft.com/office/drawing/2010/main">
                <a:solidFill>
                  <a:srgbClr val="FFFFFF"/>
                </a:solidFill>
              </a14:hiddenFill>
            </a:ext>
          </a:extLst>
        </p:spPr>
      </p:pic>
      <p:pic>
        <p:nvPicPr>
          <p:cNvPr id="37" name="Kép 36">
            <a:extLst>
              <a:ext uri="{FF2B5EF4-FFF2-40B4-BE49-F238E27FC236}">
                <a16:creationId xmlns:a16="http://schemas.microsoft.com/office/drawing/2014/main" id="{82A28B96-9129-42A5-AAD5-8310185C0FAB}"/>
              </a:ext>
            </a:extLst>
          </p:cNvPr>
          <p:cNvPicPr>
            <a:picLocks noChangeAspect="1"/>
          </p:cNvPicPr>
          <p:nvPr/>
        </p:nvPicPr>
        <p:blipFill>
          <a:blip r:embed="rId9"/>
          <a:stretch>
            <a:fillRect/>
          </a:stretch>
        </p:blipFill>
        <p:spPr>
          <a:xfrm>
            <a:off x="9351940" y="3539734"/>
            <a:ext cx="1707519" cy="1258418"/>
          </a:xfrm>
          <a:prstGeom prst="rect">
            <a:avLst/>
          </a:prstGeom>
        </p:spPr>
      </p:pic>
      <p:grpSp>
        <p:nvGrpSpPr>
          <p:cNvPr id="38" name="Csoportba foglalás 37">
            <a:extLst>
              <a:ext uri="{FF2B5EF4-FFF2-40B4-BE49-F238E27FC236}">
                <a16:creationId xmlns:a16="http://schemas.microsoft.com/office/drawing/2014/main" id="{6D532E70-34B9-41EF-84BF-8EE1A77418EF}"/>
              </a:ext>
            </a:extLst>
          </p:cNvPr>
          <p:cNvGrpSpPr/>
          <p:nvPr/>
        </p:nvGrpSpPr>
        <p:grpSpPr>
          <a:xfrm>
            <a:off x="3517868" y="4822895"/>
            <a:ext cx="2074468" cy="464167"/>
            <a:chOff x="3517868" y="4822895"/>
            <a:chExt cx="2074468" cy="464167"/>
          </a:xfrm>
        </p:grpSpPr>
        <p:grpSp>
          <p:nvGrpSpPr>
            <p:cNvPr id="39" name="Csoportba foglalás 38">
              <a:extLst>
                <a:ext uri="{FF2B5EF4-FFF2-40B4-BE49-F238E27FC236}">
                  <a16:creationId xmlns:a16="http://schemas.microsoft.com/office/drawing/2014/main" id="{B4571A5C-9D2F-4BF2-AFCD-B16C6D8F9407}"/>
                </a:ext>
              </a:extLst>
            </p:cNvPr>
            <p:cNvGrpSpPr/>
            <p:nvPr/>
          </p:nvGrpSpPr>
          <p:grpSpPr>
            <a:xfrm>
              <a:off x="3567475" y="4822895"/>
              <a:ext cx="2024861" cy="138653"/>
              <a:chOff x="3567475" y="4822895"/>
              <a:chExt cx="2024861" cy="138653"/>
            </a:xfrm>
          </p:grpSpPr>
          <p:cxnSp>
            <p:nvCxnSpPr>
              <p:cNvPr id="41" name="Egyenes összekötő 40">
                <a:extLst>
                  <a:ext uri="{FF2B5EF4-FFF2-40B4-BE49-F238E27FC236}">
                    <a16:creationId xmlns:a16="http://schemas.microsoft.com/office/drawing/2014/main" id="{ABBA873B-C7B3-401B-A9E7-D3889A577255}"/>
                  </a:ext>
                </a:extLst>
              </p:cNvPr>
              <p:cNvCxnSpPr>
                <a:cxnSpLocks/>
              </p:cNvCxnSpPr>
              <p:nvPr/>
            </p:nvCxnSpPr>
            <p:spPr>
              <a:xfrm>
                <a:off x="5592336" y="4822895"/>
                <a:ext cx="0" cy="134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Egyenes összekötő 41">
                <a:extLst>
                  <a:ext uri="{FF2B5EF4-FFF2-40B4-BE49-F238E27FC236}">
                    <a16:creationId xmlns:a16="http://schemas.microsoft.com/office/drawing/2014/main" id="{9EAB1A8B-3EA1-476D-8012-0BE024A0FC82}"/>
                  </a:ext>
                </a:extLst>
              </p:cNvPr>
              <p:cNvCxnSpPr>
                <a:cxnSpLocks/>
              </p:cNvCxnSpPr>
              <p:nvPr/>
            </p:nvCxnSpPr>
            <p:spPr>
              <a:xfrm>
                <a:off x="3569507" y="4961548"/>
                <a:ext cx="20167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Egyenes összekötő 42">
                <a:extLst>
                  <a:ext uri="{FF2B5EF4-FFF2-40B4-BE49-F238E27FC236}">
                    <a16:creationId xmlns:a16="http://schemas.microsoft.com/office/drawing/2014/main" id="{D5AD2DB4-6DD4-4985-9F87-8437B321868E}"/>
                  </a:ext>
                </a:extLst>
              </p:cNvPr>
              <p:cNvCxnSpPr>
                <a:cxnSpLocks/>
              </p:cNvCxnSpPr>
              <p:nvPr/>
            </p:nvCxnSpPr>
            <p:spPr>
              <a:xfrm flipH="1">
                <a:off x="3567475" y="4826657"/>
                <a:ext cx="2032" cy="13106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0" name="Cím 1">
              <a:extLst>
                <a:ext uri="{FF2B5EF4-FFF2-40B4-BE49-F238E27FC236}">
                  <a16:creationId xmlns:a16="http://schemas.microsoft.com/office/drawing/2014/main" id="{77786073-B6BA-42FF-8F1C-28FB95919818}"/>
                </a:ext>
              </a:extLst>
            </p:cNvPr>
            <p:cNvSpPr txBox="1">
              <a:spLocks/>
            </p:cNvSpPr>
            <p:nvPr/>
          </p:nvSpPr>
          <p:spPr>
            <a:xfrm>
              <a:off x="3517868" y="4958262"/>
              <a:ext cx="1327630"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5CABF"/>
                  </a:solidFill>
                  <a:latin typeface="Bahnschrift" panose="020B0502040204020203" pitchFamily="34" charset="0"/>
                </a:rPr>
                <a:t>BACKEND</a:t>
              </a:r>
            </a:p>
          </p:txBody>
        </p:sp>
      </p:grpSp>
      <p:grpSp>
        <p:nvGrpSpPr>
          <p:cNvPr id="44" name="Csoportba foglalás 43">
            <a:extLst>
              <a:ext uri="{FF2B5EF4-FFF2-40B4-BE49-F238E27FC236}">
                <a16:creationId xmlns:a16="http://schemas.microsoft.com/office/drawing/2014/main" id="{A9643429-2390-42CD-9185-FFB1B989269E}"/>
              </a:ext>
            </a:extLst>
          </p:cNvPr>
          <p:cNvGrpSpPr/>
          <p:nvPr/>
        </p:nvGrpSpPr>
        <p:grpSpPr>
          <a:xfrm>
            <a:off x="5885253" y="4828304"/>
            <a:ext cx="5105118" cy="465330"/>
            <a:chOff x="5885253" y="4828304"/>
            <a:chExt cx="5105118" cy="465330"/>
          </a:xfrm>
        </p:grpSpPr>
        <p:grpSp>
          <p:nvGrpSpPr>
            <p:cNvPr id="45" name="Csoportba foglalás 44">
              <a:extLst>
                <a:ext uri="{FF2B5EF4-FFF2-40B4-BE49-F238E27FC236}">
                  <a16:creationId xmlns:a16="http://schemas.microsoft.com/office/drawing/2014/main" id="{10A0964D-FD70-4DD6-8F83-2DD40638536A}"/>
                </a:ext>
              </a:extLst>
            </p:cNvPr>
            <p:cNvGrpSpPr/>
            <p:nvPr/>
          </p:nvGrpSpPr>
          <p:grpSpPr>
            <a:xfrm>
              <a:off x="5932237" y="4828304"/>
              <a:ext cx="5058134" cy="134350"/>
              <a:chOff x="5932237" y="4828304"/>
              <a:chExt cx="5058134" cy="134350"/>
            </a:xfrm>
          </p:grpSpPr>
          <p:cxnSp>
            <p:nvCxnSpPr>
              <p:cNvPr id="47" name="Egyenes összekötő 46">
                <a:extLst>
                  <a:ext uri="{FF2B5EF4-FFF2-40B4-BE49-F238E27FC236}">
                    <a16:creationId xmlns:a16="http://schemas.microsoft.com/office/drawing/2014/main" id="{66DEB001-CFC8-4A61-96C8-1A61D33543DE}"/>
                  </a:ext>
                </a:extLst>
              </p:cNvPr>
              <p:cNvCxnSpPr>
                <a:cxnSpLocks/>
              </p:cNvCxnSpPr>
              <p:nvPr/>
            </p:nvCxnSpPr>
            <p:spPr>
              <a:xfrm>
                <a:off x="5932237" y="4828304"/>
                <a:ext cx="0" cy="134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F806AB99-745D-47B1-84F8-EFAAE958C894}"/>
                  </a:ext>
                </a:extLst>
              </p:cNvPr>
              <p:cNvCxnSpPr>
                <a:cxnSpLocks/>
              </p:cNvCxnSpPr>
              <p:nvPr/>
            </p:nvCxnSpPr>
            <p:spPr>
              <a:xfrm>
                <a:off x="5938333" y="4961548"/>
                <a:ext cx="50520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5CC443D3-AAEF-4A54-BFF5-F4960B046468}"/>
                  </a:ext>
                </a:extLst>
              </p:cNvPr>
              <p:cNvCxnSpPr>
                <a:cxnSpLocks/>
              </p:cNvCxnSpPr>
              <p:nvPr/>
            </p:nvCxnSpPr>
            <p:spPr>
              <a:xfrm flipH="1">
                <a:off x="10988339" y="4828632"/>
                <a:ext cx="2032" cy="13106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6" name="Cím 1">
              <a:extLst>
                <a:ext uri="{FF2B5EF4-FFF2-40B4-BE49-F238E27FC236}">
                  <a16:creationId xmlns:a16="http://schemas.microsoft.com/office/drawing/2014/main" id="{4EDDCCBD-46DD-496C-B9D2-D274490FB815}"/>
                </a:ext>
              </a:extLst>
            </p:cNvPr>
            <p:cNvSpPr txBox="1">
              <a:spLocks/>
            </p:cNvSpPr>
            <p:nvPr/>
          </p:nvSpPr>
          <p:spPr>
            <a:xfrm>
              <a:off x="5885253" y="4964834"/>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5CABF"/>
                  </a:solidFill>
                  <a:latin typeface="Bahnschrift" panose="020B0502040204020203" pitchFamily="34" charset="0"/>
                </a:rPr>
                <a:t>FRONTEND</a:t>
              </a:r>
            </a:p>
          </p:txBody>
        </p:sp>
      </p:grpSp>
      <p:grpSp>
        <p:nvGrpSpPr>
          <p:cNvPr id="50" name="Csoportba foglalás 49">
            <a:extLst>
              <a:ext uri="{FF2B5EF4-FFF2-40B4-BE49-F238E27FC236}">
                <a16:creationId xmlns:a16="http://schemas.microsoft.com/office/drawing/2014/main" id="{6F07596F-A85F-4094-B1CD-CAAFD3B3A1EA}"/>
              </a:ext>
            </a:extLst>
          </p:cNvPr>
          <p:cNvGrpSpPr/>
          <p:nvPr/>
        </p:nvGrpSpPr>
        <p:grpSpPr>
          <a:xfrm>
            <a:off x="652475" y="4820085"/>
            <a:ext cx="2440411" cy="466436"/>
            <a:chOff x="652475" y="4820085"/>
            <a:chExt cx="2440411" cy="466436"/>
          </a:xfrm>
        </p:grpSpPr>
        <p:grpSp>
          <p:nvGrpSpPr>
            <p:cNvPr id="51" name="Csoportba foglalás 50">
              <a:extLst>
                <a:ext uri="{FF2B5EF4-FFF2-40B4-BE49-F238E27FC236}">
                  <a16:creationId xmlns:a16="http://schemas.microsoft.com/office/drawing/2014/main" id="{6C5FDF7E-FC68-4657-8895-7B3E2250E234}"/>
                </a:ext>
              </a:extLst>
            </p:cNvPr>
            <p:cNvGrpSpPr/>
            <p:nvPr/>
          </p:nvGrpSpPr>
          <p:grpSpPr>
            <a:xfrm>
              <a:off x="670388" y="4820085"/>
              <a:ext cx="2422498" cy="134350"/>
              <a:chOff x="8427013" y="5224034"/>
              <a:chExt cx="2422498" cy="134350"/>
            </a:xfrm>
          </p:grpSpPr>
          <p:cxnSp>
            <p:nvCxnSpPr>
              <p:cNvPr id="53" name="Egyenes összekötő 52">
                <a:extLst>
                  <a:ext uri="{FF2B5EF4-FFF2-40B4-BE49-F238E27FC236}">
                    <a16:creationId xmlns:a16="http://schemas.microsoft.com/office/drawing/2014/main" id="{63FCCA42-5F40-4495-BC29-83191CE99A55}"/>
                  </a:ext>
                </a:extLst>
              </p:cNvPr>
              <p:cNvCxnSpPr>
                <a:cxnSpLocks/>
              </p:cNvCxnSpPr>
              <p:nvPr/>
            </p:nvCxnSpPr>
            <p:spPr>
              <a:xfrm>
                <a:off x="8427013" y="5224034"/>
                <a:ext cx="0" cy="134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AB0627D5-E79F-4102-8A49-21334EB19B01}"/>
                  </a:ext>
                </a:extLst>
              </p:cNvPr>
              <p:cNvCxnSpPr>
                <a:cxnSpLocks/>
              </p:cNvCxnSpPr>
              <p:nvPr/>
            </p:nvCxnSpPr>
            <p:spPr>
              <a:xfrm>
                <a:off x="8427013" y="5358384"/>
                <a:ext cx="2420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2FCD7793-C394-42E9-B44F-656038816EA4}"/>
                  </a:ext>
                </a:extLst>
              </p:cNvPr>
              <p:cNvCxnSpPr>
                <a:cxnSpLocks/>
              </p:cNvCxnSpPr>
              <p:nvPr/>
            </p:nvCxnSpPr>
            <p:spPr>
              <a:xfrm flipH="1">
                <a:off x="10847479" y="5224034"/>
                <a:ext cx="2032" cy="131064"/>
              </a:xfrm>
              <a:prstGeom prst="line">
                <a:avLst/>
              </a:prstGeom>
            </p:spPr>
            <p:style>
              <a:lnRef idx="1">
                <a:schemeClr val="accent1"/>
              </a:lnRef>
              <a:fillRef idx="0">
                <a:schemeClr val="accent1"/>
              </a:fillRef>
              <a:effectRef idx="0">
                <a:schemeClr val="accent1"/>
              </a:effectRef>
              <a:fontRef idx="minor">
                <a:schemeClr val="tx1"/>
              </a:fontRef>
            </p:style>
          </p:cxnSp>
        </p:grpSp>
        <p:sp>
          <p:nvSpPr>
            <p:cNvPr id="52" name="Cím 1">
              <a:extLst>
                <a:ext uri="{FF2B5EF4-FFF2-40B4-BE49-F238E27FC236}">
                  <a16:creationId xmlns:a16="http://schemas.microsoft.com/office/drawing/2014/main" id="{26CEA9F6-7C08-4D6D-A4D5-4C58FE41A13E}"/>
                </a:ext>
              </a:extLst>
            </p:cNvPr>
            <p:cNvSpPr txBox="1">
              <a:spLocks/>
            </p:cNvSpPr>
            <p:nvPr/>
          </p:nvSpPr>
          <p:spPr>
            <a:xfrm>
              <a:off x="652475" y="4957721"/>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5CABF"/>
                  </a:solidFill>
                  <a:latin typeface="Bahnschrift" panose="020B0502040204020203" pitchFamily="34" charset="0"/>
                </a:rPr>
                <a:t>ADATBÁZIS</a:t>
              </a:r>
            </a:p>
          </p:txBody>
        </p:sp>
      </p:grpSp>
    </p:spTree>
    <p:extLst>
      <p:ext uri="{BB962C8B-B14F-4D97-AF65-F5344CB8AC3E}">
        <p14:creationId xmlns:p14="http://schemas.microsoft.com/office/powerpoint/2010/main" val="29928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53" presetClass="entr" presetSubtype="16"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ppt_x"/>
                                          </p:val>
                                        </p:tav>
                                        <p:tav tm="100000">
                                          <p:val>
                                            <p:strVal val="#ppt_x"/>
                                          </p:val>
                                        </p:tav>
                                      </p:tavLst>
                                    </p:anim>
                                    <p:anim calcmode="lin" valueType="num">
                                      <p:cBhvr additive="base">
                                        <p:cTn id="35" dur="500" fill="hold"/>
                                        <p:tgtEl>
                                          <p:spTgt spid="44"/>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500" fill="hold"/>
                                        <p:tgtEl>
                                          <p:spTgt spid="38"/>
                                        </p:tgtEl>
                                        <p:attrNameLst>
                                          <p:attrName>ppt_x</p:attrName>
                                        </p:attrNameLst>
                                      </p:cBhvr>
                                      <p:tavLst>
                                        <p:tav tm="0">
                                          <p:val>
                                            <p:strVal val="#ppt_x"/>
                                          </p:val>
                                        </p:tav>
                                        <p:tav tm="100000">
                                          <p:val>
                                            <p:strVal val="#ppt_x"/>
                                          </p:val>
                                        </p:tav>
                                      </p:tavLst>
                                    </p:anim>
                                    <p:anim calcmode="lin" valueType="num">
                                      <p:cBhvr additive="base">
                                        <p:cTn id="39" dur="500" fill="hold"/>
                                        <p:tgtEl>
                                          <p:spTgt spid="38"/>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fill="hold"/>
                                        <p:tgtEl>
                                          <p:spTgt spid="50"/>
                                        </p:tgtEl>
                                        <p:attrNameLst>
                                          <p:attrName>ppt_x</p:attrName>
                                        </p:attrNameLst>
                                      </p:cBhvr>
                                      <p:tavLst>
                                        <p:tav tm="0">
                                          <p:val>
                                            <p:strVal val="#ppt_x"/>
                                          </p:val>
                                        </p:tav>
                                        <p:tav tm="100000">
                                          <p:val>
                                            <p:strVal val="#ppt_x"/>
                                          </p:val>
                                        </p:tav>
                                      </p:tavLst>
                                    </p:anim>
                                    <p:anim calcmode="lin" valueType="num">
                                      <p:cBhvr additive="base">
                                        <p:cTn id="4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613286"/>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NPM CSOMAGOK A PROJEKTBEN</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2378243" y="2761264"/>
            <a:ext cx="9391015" cy="81752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000" b="0" spc="300" dirty="0">
                <a:solidFill>
                  <a:schemeClr val="tx1"/>
                </a:solidFill>
                <a:latin typeface="Bahnschrift" panose="020B0502040204020203" pitchFamily="34" charset="0"/>
              </a:rPr>
              <a:t>A fejlesztés során nagy segítség volt az NPM csomagok használata, így számos csomagot integráltunk projektünkbe.</a:t>
            </a: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graphicFrame>
        <p:nvGraphicFramePr>
          <p:cNvPr id="5" name="Táblázat 4">
            <a:extLst>
              <a:ext uri="{FF2B5EF4-FFF2-40B4-BE49-F238E27FC236}">
                <a16:creationId xmlns:a16="http://schemas.microsoft.com/office/drawing/2014/main" id="{59C82707-A5C0-4F5B-B3E9-204B9BCAB4A8}"/>
              </a:ext>
            </a:extLst>
          </p:cNvPr>
          <p:cNvGraphicFramePr>
            <a:graphicFrameLocks noGrp="1"/>
          </p:cNvGraphicFramePr>
          <p:nvPr>
            <p:extLst>
              <p:ext uri="{D42A27DB-BD31-4B8C-83A1-F6EECF244321}">
                <p14:modId xmlns:p14="http://schemas.microsoft.com/office/powerpoint/2010/main" val="1699223338"/>
              </p:ext>
            </p:extLst>
          </p:nvPr>
        </p:nvGraphicFramePr>
        <p:xfrm>
          <a:off x="758825" y="4506382"/>
          <a:ext cx="10674350" cy="1738332"/>
        </p:xfrm>
        <a:graphic>
          <a:graphicData uri="http://schemas.openxmlformats.org/drawingml/2006/table">
            <a:tbl>
              <a:tblPr>
                <a:tableStyleId>{5C22544A-7EE6-4342-B048-85BDC9FD1C3A}</a:tableStyleId>
              </a:tblPr>
              <a:tblGrid>
                <a:gridCol w="1542435">
                  <a:extLst>
                    <a:ext uri="{9D8B030D-6E8A-4147-A177-3AD203B41FA5}">
                      <a16:colId xmlns:a16="http://schemas.microsoft.com/office/drawing/2014/main" val="2770030164"/>
                    </a:ext>
                  </a:extLst>
                </a:gridCol>
                <a:gridCol w="736162">
                  <a:extLst>
                    <a:ext uri="{9D8B030D-6E8A-4147-A177-3AD203B41FA5}">
                      <a16:colId xmlns:a16="http://schemas.microsoft.com/office/drawing/2014/main" val="1807207331"/>
                    </a:ext>
                  </a:extLst>
                </a:gridCol>
                <a:gridCol w="8395753">
                  <a:extLst>
                    <a:ext uri="{9D8B030D-6E8A-4147-A177-3AD203B41FA5}">
                      <a16:colId xmlns:a16="http://schemas.microsoft.com/office/drawing/2014/main" val="917377083"/>
                    </a:ext>
                  </a:extLst>
                </a:gridCol>
              </a:tblGrid>
              <a:tr h="289722">
                <a:tc>
                  <a:txBody>
                    <a:bodyPr/>
                    <a:lstStyle/>
                    <a:p>
                      <a:pPr algn="l" fontAlgn="ctr"/>
                      <a:r>
                        <a:rPr lang="hu-HU" sz="1100" b="1" u="none" strike="noStrike" dirty="0">
                          <a:effectLst/>
                        </a:rPr>
                        <a:t>NPM PACK</a:t>
                      </a:r>
                      <a:endParaRPr lang="hu-HU" sz="1100" b="1" i="0" u="none" strike="noStrike" dirty="0">
                        <a:solidFill>
                          <a:srgbClr val="FFFFFF"/>
                        </a:solidFill>
                        <a:effectLst/>
                        <a:latin typeface="Bahnschrift" panose="020B0502040204020203" pitchFamily="34" charset="0"/>
                      </a:endParaRPr>
                    </a:p>
                  </a:txBody>
                  <a:tcPr marL="6125" marR="6125" marT="6125" marB="0" anchor="ctr"/>
                </a:tc>
                <a:tc>
                  <a:txBody>
                    <a:bodyPr/>
                    <a:lstStyle/>
                    <a:p>
                      <a:pPr algn="l" fontAlgn="ctr"/>
                      <a:r>
                        <a:rPr lang="hu-HU" sz="1100" b="1" u="none" strike="noStrike">
                          <a:effectLst/>
                        </a:rPr>
                        <a:t>VERZIÓ</a:t>
                      </a:r>
                      <a:endParaRPr lang="hu-HU" sz="1100" b="1" i="0" u="none" strike="noStrike">
                        <a:solidFill>
                          <a:srgbClr val="FFFFFF"/>
                        </a:solidFill>
                        <a:effectLst/>
                        <a:latin typeface="Bahnschrift" panose="020B0502040204020203" pitchFamily="34" charset="0"/>
                      </a:endParaRPr>
                    </a:p>
                  </a:txBody>
                  <a:tcPr marL="6125" marR="6125" marT="6125" marB="0" anchor="ctr"/>
                </a:tc>
                <a:tc>
                  <a:txBody>
                    <a:bodyPr/>
                    <a:lstStyle/>
                    <a:p>
                      <a:pPr algn="l" fontAlgn="ctr"/>
                      <a:r>
                        <a:rPr lang="hu-HU" sz="1100" b="1" u="none" strike="noStrike" dirty="0">
                          <a:effectLst/>
                        </a:rPr>
                        <a:t>FELADATA</a:t>
                      </a:r>
                      <a:endParaRPr lang="hu-HU" sz="1100" b="1" i="0" u="none" strike="noStrike" dirty="0">
                        <a:solidFill>
                          <a:srgbClr val="FFFFFF"/>
                        </a:solidFill>
                        <a:effectLst/>
                        <a:latin typeface="Bahnschrift" panose="020B0502040204020203" pitchFamily="34" charset="0"/>
                      </a:endParaRPr>
                    </a:p>
                  </a:txBody>
                  <a:tcPr marL="6125" marR="6125" marT="6125" marB="0" anchor="ctr"/>
                </a:tc>
                <a:extLst>
                  <a:ext uri="{0D108BD9-81ED-4DB2-BD59-A6C34878D82A}">
                    <a16:rowId xmlns:a16="http://schemas.microsoft.com/office/drawing/2014/main" val="4239842099"/>
                  </a:ext>
                </a:extLst>
              </a:tr>
              <a:tr h="289722">
                <a:tc>
                  <a:txBody>
                    <a:bodyPr/>
                    <a:lstStyle/>
                    <a:p>
                      <a:pPr algn="l" fontAlgn="ctr"/>
                      <a:r>
                        <a:rPr lang="hu-HU" sz="1400" b="1" u="none" strike="noStrike" dirty="0">
                          <a:solidFill>
                            <a:schemeClr val="tx1"/>
                          </a:solidFill>
                          <a:effectLst/>
                        </a:rPr>
                        <a:t>aos</a:t>
                      </a:r>
                      <a:endParaRPr lang="hu-HU" sz="1400" b="1" i="0" u="none" strike="noStrike" dirty="0">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tx1"/>
                          </a:solidFill>
                          <a:effectLst/>
                        </a:rPr>
                        <a:t>^2.3.4</a:t>
                      </a:r>
                      <a:endParaRPr lang="hu-HU" sz="1400" b="0" i="0" u="none" strike="noStrike" dirty="0">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tx1"/>
                          </a:solidFill>
                          <a:effectLst/>
                        </a:rPr>
                        <a:t>Animált megjelenést kölcsönöz görgetés során</a:t>
                      </a:r>
                      <a:endParaRPr lang="hu-HU" sz="1400" b="0" i="0" u="none" strike="noStrike" dirty="0">
                        <a:solidFill>
                          <a:schemeClr val="tx1"/>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3540313463"/>
                  </a:ext>
                </a:extLst>
              </a:tr>
              <a:tr h="289722">
                <a:tc>
                  <a:txBody>
                    <a:bodyPr/>
                    <a:lstStyle/>
                    <a:p>
                      <a:pPr algn="l" fontAlgn="ctr"/>
                      <a:r>
                        <a:rPr lang="hu-HU" sz="1400" b="1" u="none" strike="noStrike" dirty="0">
                          <a:solidFill>
                            <a:schemeClr val="tx1"/>
                          </a:solidFill>
                          <a:effectLst/>
                        </a:rPr>
                        <a:t>bootstrap</a:t>
                      </a:r>
                      <a:endParaRPr lang="hu-HU" sz="1400" b="1" i="0" u="none" strike="noStrike" dirty="0">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tx1"/>
                          </a:solidFill>
                          <a:effectLst/>
                        </a:rPr>
                        <a:t>^5.0.0</a:t>
                      </a:r>
                      <a:endParaRPr lang="hu-HU" sz="1400" b="0" i="0" u="none" strike="noStrike">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tx1"/>
                          </a:solidFill>
                          <a:effectLst/>
                        </a:rPr>
                        <a:t>Bootstrap keretrendszer integrálását végzi.</a:t>
                      </a:r>
                      <a:endParaRPr lang="hu-HU" sz="1400" b="0" i="0" u="none" strike="noStrike" dirty="0">
                        <a:solidFill>
                          <a:schemeClr val="tx1"/>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3207053390"/>
                  </a:ext>
                </a:extLst>
              </a:tr>
              <a:tr h="289722">
                <a:tc>
                  <a:txBody>
                    <a:bodyPr/>
                    <a:lstStyle/>
                    <a:p>
                      <a:pPr algn="l" fontAlgn="ctr"/>
                      <a:r>
                        <a:rPr lang="hu-HU" sz="1400" b="1" u="none" strike="noStrike" dirty="0">
                          <a:solidFill>
                            <a:schemeClr val="tx1"/>
                          </a:solidFill>
                          <a:effectLst/>
                        </a:rPr>
                        <a:t>jspdf</a:t>
                      </a:r>
                      <a:endParaRPr lang="hu-HU" sz="1400" b="1" i="0" u="none" strike="noStrike" dirty="0">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tx1"/>
                          </a:solidFill>
                          <a:effectLst/>
                        </a:rPr>
                        <a:t>^2.5.1</a:t>
                      </a:r>
                      <a:endParaRPr lang="hu-HU" sz="1400" b="0" i="0" u="none" strike="noStrike">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tx1"/>
                          </a:solidFill>
                          <a:effectLst/>
                        </a:rPr>
                        <a:t>Tartalmak konvertálását végzi pdf formátumba</a:t>
                      </a:r>
                      <a:endParaRPr lang="hu-HU" sz="1400" b="0" i="0" u="none" strike="noStrike" dirty="0">
                        <a:solidFill>
                          <a:schemeClr val="tx1"/>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2988101283"/>
                  </a:ext>
                </a:extLst>
              </a:tr>
              <a:tr h="289722">
                <a:tc>
                  <a:txBody>
                    <a:bodyPr/>
                    <a:lstStyle/>
                    <a:p>
                      <a:pPr algn="l" fontAlgn="ctr"/>
                      <a:r>
                        <a:rPr lang="hu-HU" sz="1400" b="1" u="none" strike="noStrike">
                          <a:solidFill>
                            <a:schemeClr val="tx1"/>
                          </a:solidFill>
                          <a:effectLst/>
                        </a:rPr>
                        <a:t>vue-router</a:t>
                      </a:r>
                      <a:endParaRPr lang="hu-HU" sz="1400" b="1" i="0" u="none" strike="noStrike">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tx1"/>
                          </a:solidFill>
                          <a:effectLst/>
                        </a:rPr>
                        <a:t>^4.1.6</a:t>
                      </a:r>
                      <a:endParaRPr lang="hu-HU" sz="1400" b="0" i="0" u="none" strike="noStrike">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tx1"/>
                          </a:solidFill>
                          <a:effectLst/>
                        </a:rPr>
                        <a:t>Útvonalak, végpontokat kezel.</a:t>
                      </a:r>
                      <a:endParaRPr lang="hu-HU" sz="1400" b="0" i="0" u="none" strike="noStrike" dirty="0">
                        <a:solidFill>
                          <a:schemeClr val="tx1"/>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991958702"/>
                  </a:ext>
                </a:extLst>
              </a:tr>
              <a:tr h="289722">
                <a:tc>
                  <a:txBody>
                    <a:bodyPr/>
                    <a:lstStyle/>
                    <a:p>
                      <a:pPr algn="l" fontAlgn="ctr"/>
                      <a:r>
                        <a:rPr lang="hu-HU" sz="1400" b="1" u="none" strike="noStrike" dirty="0">
                          <a:solidFill>
                            <a:schemeClr val="tx1"/>
                          </a:solidFill>
                          <a:effectLst/>
                        </a:rPr>
                        <a:t>vuex</a:t>
                      </a:r>
                      <a:endParaRPr lang="hu-HU" sz="1400" b="1" i="0" u="none" strike="noStrike" dirty="0">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a:solidFill>
                            <a:schemeClr val="tx1"/>
                          </a:solidFill>
                          <a:effectLst/>
                        </a:rPr>
                        <a:t>^4.1.0</a:t>
                      </a:r>
                      <a:endParaRPr lang="hu-HU" sz="1400" b="0" i="0" u="none" strike="noStrike">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tx1"/>
                          </a:solidFill>
                          <a:effectLst/>
                        </a:rPr>
                        <a:t>Globális változók alkalmazása/használatát biztosítja</a:t>
                      </a:r>
                      <a:endParaRPr lang="hu-HU" sz="1400" b="0" i="0" u="none" strike="noStrike" dirty="0">
                        <a:solidFill>
                          <a:schemeClr val="tx1"/>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2783303928"/>
                  </a:ext>
                </a:extLst>
              </a:tr>
            </a:tbl>
          </a:graphicData>
        </a:graphic>
      </p:graphicFrame>
      <p:pic>
        <p:nvPicPr>
          <p:cNvPr id="3074" name="Picture 2" descr="Npm Logo PNG Transparent &amp; SVG Vector - Freebie Supply">
            <a:extLst>
              <a:ext uri="{FF2B5EF4-FFF2-40B4-BE49-F238E27FC236}">
                <a16:creationId xmlns:a16="http://schemas.microsoft.com/office/drawing/2014/main" id="{2E12A405-7BB2-40B3-930F-210C1C46B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067" t="26623" r="8400" b="26267"/>
          <a:stretch/>
        </p:blipFill>
        <p:spPr bwMode="auto">
          <a:xfrm>
            <a:off x="667758" y="2917202"/>
            <a:ext cx="1710485" cy="750461"/>
          </a:xfrm>
          <a:prstGeom prst="rect">
            <a:avLst/>
          </a:prstGeom>
          <a:noFill/>
          <a:extLst>
            <a:ext uri="{909E8E84-426E-40DD-AFC4-6F175D3DCCD1}">
              <a14:hiddenFill xmlns:a14="http://schemas.microsoft.com/office/drawing/2010/main">
                <a:solidFill>
                  <a:srgbClr val="FFFFFF"/>
                </a:solidFill>
              </a14:hiddenFill>
            </a:ext>
          </a:extLst>
        </p:spPr>
      </p:pic>
      <p:sp>
        <p:nvSpPr>
          <p:cNvPr id="7" name="Cím 1">
            <a:extLst>
              <a:ext uri="{FF2B5EF4-FFF2-40B4-BE49-F238E27FC236}">
                <a16:creationId xmlns:a16="http://schemas.microsoft.com/office/drawing/2014/main" id="{1046B8C4-513D-4186-A707-2F934E3758A0}"/>
              </a:ext>
            </a:extLst>
          </p:cNvPr>
          <p:cNvSpPr txBox="1">
            <a:spLocks/>
          </p:cNvSpPr>
          <p:nvPr/>
        </p:nvSpPr>
        <p:spPr>
          <a:xfrm>
            <a:off x="667758" y="4096736"/>
            <a:ext cx="6139442" cy="40876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b="0" spc="300" dirty="0">
                <a:solidFill>
                  <a:schemeClr val="tx1"/>
                </a:solidFill>
                <a:latin typeface="Bahnschrift" panose="020B0502040204020203" pitchFamily="34" charset="0"/>
              </a:rPr>
              <a:t>Frontendben alkalmazott fontosabb csomagok:</a:t>
            </a:r>
          </a:p>
        </p:txBody>
      </p:sp>
    </p:spTree>
    <p:extLst>
      <p:ext uri="{BB962C8B-B14F-4D97-AF65-F5344CB8AC3E}">
        <p14:creationId xmlns:p14="http://schemas.microsoft.com/office/powerpoint/2010/main" val="279054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áblázat 1">
            <a:extLst>
              <a:ext uri="{FF2B5EF4-FFF2-40B4-BE49-F238E27FC236}">
                <a16:creationId xmlns:a16="http://schemas.microsoft.com/office/drawing/2014/main" id="{43EAEC46-5935-4C16-A3A8-DB2031DE42EA}"/>
              </a:ext>
            </a:extLst>
          </p:cNvPr>
          <p:cNvGraphicFramePr>
            <a:graphicFrameLocks noGrp="1"/>
          </p:cNvGraphicFramePr>
          <p:nvPr>
            <p:extLst>
              <p:ext uri="{D42A27DB-BD31-4B8C-83A1-F6EECF244321}">
                <p14:modId xmlns:p14="http://schemas.microsoft.com/office/powerpoint/2010/main" val="2479789818"/>
              </p:ext>
            </p:extLst>
          </p:nvPr>
        </p:nvGraphicFramePr>
        <p:xfrm>
          <a:off x="758828" y="1016000"/>
          <a:ext cx="10674350" cy="3041666"/>
        </p:xfrm>
        <a:graphic>
          <a:graphicData uri="http://schemas.openxmlformats.org/drawingml/2006/table">
            <a:tbl>
              <a:tblPr>
                <a:tableStyleId>{5C22544A-7EE6-4342-B048-85BDC9FD1C3A}</a:tableStyleId>
              </a:tblPr>
              <a:tblGrid>
                <a:gridCol w="1410351">
                  <a:extLst>
                    <a:ext uri="{9D8B030D-6E8A-4147-A177-3AD203B41FA5}">
                      <a16:colId xmlns:a16="http://schemas.microsoft.com/office/drawing/2014/main" val="730947713"/>
                    </a:ext>
                  </a:extLst>
                </a:gridCol>
                <a:gridCol w="778832">
                  <a:extLst>
                    <a:ext uri="{9D8B030D-6E8A-4147-A177-3AD203B41FA5}">
                      <a16:colId xmlns:a16="http://schemas.microsoft.com/office/drawing/2014/main" val="2867546102"/>
                    </a:ext>
                  </a:extLst>
                </a:gridCol>
                <a:gridCol w="8485167">
                  <a:extLst>
                    <a:ext uri="{9D8B030D-6E8A-4147-A177-3AD203B41FA5}">
                      <a16:colId xmlns:a16="http://schemas.microsoft.com/office/drawing/2014/main" val="3051513376"/>
                    </a:ext>
                  </a:extLst>
                </a:gridCol>
              </a:tblGrid>
              <a:tr h="189270">
                <a:tc>
                  <a:txBody>
                    <a:bodyPr/>
                    <a:lstStyle/>
                    <a:p>
                      <a:pPr algn="l" fontAlgn="ctr"/>
                      <a:r>
                        <a:rPr lang="hu-HU" sz="1100" b="1" u="none" strike="noStrike" dirty="0">
                          <a:effectLst/>
                        </a:rPr>
                        <a:t>NPM PACK</a:t>
                      </a:r>
                      <a:endParaRPr lang="hu-HU" sz="1100" b="1" i="0" u="none" strike="noStrike" dirty="0">
                        <a:solidFill>
                          <a:srgbClr val="FFFFFF"/>
                        </a:solidFill>
                        <a:effectLst/>
                        <a:latin typeface="Bahnschrift" panose="020B0502040204020203" pitchFamily="34" charset="0"/>
                      </a:endParaRPr>
                    </a:p>
                  </a:txBody>
                  <a:tcPr marL="7620" marR="7620" marT="7620" marB="0" anchor="ctr"/>
                </a:tc>
                <a:tc>
                  <a:txBody>
                    <a:bodyPr/>
                    <a:lstStyle/>
                    <a:p>
                      <a:pPr algn="l" fontAlgn="ctr"/>
                      <a:r>
                        <a:rPr lang="hu-HU" sz="1100" b="1" u="none" strike="noStrike" dirty="0">
                          <a:effectLst/>
                        </a:rPr>
                        <a:t>VERZIÓ</a:t>
                      </a:r>
                      <a:endParaRPr lang="hu-HU" sz="1100" b="1" i="0" u="none" strike="noStrike" dirty="0">
                        <a:solidFill>
                          <a:srgbClr val="FFFFFF"/>
                        </a:solidFill>
                        <a:effectLst/>
                        <a:latin typeface="Bahnschrift" panose="020B0502040204020203" pitchFamily="34" charset="0"/>
                      </a:endParaRPr>
                    </a:p>
                  </a:txBody>
                  <a:tcPr marL="7620" marR="7620" marT="7620" marB="0" anchor="ctr"/>
                </a:tc>
                <a:tc>
                  <a:txBody>
                    <a:bodyPr/>
                    <a:lstStyle/>
                    <a:p>
                      <a:pPr algn="l" fontAlgn="ctr"/>
                      <a:r>
                        <a:rPr lang="hu-HU" sz="1100" b="1" u="none" strike="noStrike" dirty="0">
                          <a:effectLst/>
                        </a:rPr>
                        <a:t>FELADATA</a:t>
                      </a:r>
                      <a:endParaRPr lang="hu-HU" sz="1100" b="1" i="0" u="none" strike="noStrike" dirty="0">
                        <a:solidFill>
                          <a:srgbClr val="FFFFFF"/>
                        </a:solidFill>
                        <a:effectLst/>
                        <a:latin typeface="Bahnschrift" panose="020B0502040204020203" pitchFamily="34" charset="0"/>
                      </a:endParaRPr>
                    </a:p>
                  </a:txBody>
                  <a:tcPr marL="7620" marR="7620" marT="7620" marB="0" anchor="ctr"/>
                </a:tc>
                <a:extLst>
                  <a:ext uri="{0D108BD9-81ED-4DB2-BD59-A6C34878D82A}">
                    <a16:rowId xmlns:a16="http://schemas.microsoft.com/office/drawing/2014/main" val="2020730357"/>
                  </a:ext>
                </a:extLst>
              </a:tr>
              <a:tr h="325108">
                <a:tc>
                  <a:txBody>
                    <a:bodyPr/>
                    <a:lstStyle/>
                    <a:p>
                      <a:pPr algn="l" fontAlgn="ctr"/>
                      <a:r>
                        <a:rPr lang="hu-HU" sz="1400" b="1" u="none" strike="noStrike" dirty="0">
                          <a:solidFill>
                            <a:schemeClr val="tx1"/>
                          </a:solidFill>
                          <a:effectLst/>
                        </a:rPr>
                        <a:t>async</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 ^3.2.4</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Aszinkron műveletek végrehajtására szolgáló segédprogramokat tartalmazó JavaScript könyvtár.</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455118420"/>
                  </a:ext>
                </a:extLst>
              </a:tr>
              <a:tr h="328598">
                <a:tc>
                  <a:txBody>
                    <a:bodyPr/>
                    <a:lstStyle/>
                    <a:p>
                      <a:pPr algn="l" fontAlgn="ctr"/>
                      <a:r>
                        <a:rPr lang="hu-HU" sz="1400" b="1" u="none" strike="noStrike" dirty="0">
                          <a:solidFill>
                            <a:schemeClr val="tx1"/>
                          </a:solidFill>
                          <a:effectLst/>
                        </a:rPr>
                        <a:t>axios</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 ^1.3.3</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HTTP kérések végrehajtására szolgáló JavaScript könyvtár, amely egyszerű interfészt kínál a Promise API-hoz.</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96112788"/>
                  </a:ext>
                </a:extLst>
              </a:tr>
              <a:tr h="189270">
                <a:tc>
                  <a:txBody>
                    <a:bodyPr/>
                    <a:lstStyle/>
                    <a:p>
                      <a:pPr algn="l" fontAlgn="ctr"/>
                      <a:r>
                        <a:rPr lang="hu-HU" sz="1400" b="1" u="none" strike="noStrike" dirty="0">
                          <a:solidFill>
                            <a:schemeClr val="tx1"/>
                          </a:solidFill>
                          <a:effectLst/>
                        </a:rPr>
                        <a:t>bcrypt</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 ^5.1.0</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Hash függvényeket és tartalmazó könyvtár a jelszavak biztonságos tárolásához.</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3484901003"/>
                  </a:ext>
                </a:extLst>
              </a:tr>
              <a:tr h="189270">
                <a:tc>
                  <a:txBody>
                    <a:bodyPr/>
                    <a:lstStyle/>
                    <a:p>
                      <a:pPr algn="l" fontAlgn="ctr"/>
                      <a:r>
                        <a:rPr lang="hu-HU" sz="1400" b="1" u="none" strike="noStrike" dirty="0">
                          <a:solidFill>
                            <a:schemeClr val="tx1"/>
                          </a:solidFill>
                          <a:effectLst/>
                        </a:rPr>
                        <a:t>body-parser</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 ^1.20.1</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HTTP kérések testének olvasására szolgáló könyvtár.</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3044479909"/>
                  </a:ext>
                </a:extLst>
              </a:tr>
              <a:tr h="189270">
                <a:tc>
                  <a:txBody>
                    <a:bodyPr/>
                    <a:lstStyle/>
                    <a:p>
                      <a:pPr algn="l" fontAlgn="ctr"/>
                      <a:r>
                        <a:rPr lang="hu-HU" sz="1400" b="1" u="none" strike="noStrike" dirty="0">
                          <a:solidFill>
                            <a:schemeClr val="tx1"/>
                          </a:solidFill>
                          <a:effectLst/>
                        </a:rPr>
                        <a:t>cookie-parser</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 ^1.4.6</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HTTP sütik olvasására és írására szolgáló könyvtár.</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4294000923"/>
                  </a:ext>
                </a:extLst>
              </a:tr>
              <a:tr h="189270">
                <a:tc>
                  <a:txBody>
                    <a:bodyPr/>
                    <a:lstStyle/>
                    <a:p>
                      <a:pPr algn="l" fontAlgn="ctr"/>
                      <a:r>
                        <a:rPr lang="hu-HU" sz="1400" b="1" u="none" strike="noStrike" dirty="0">
                          <a:solidFill>
                            <a:schemeClr val="tx1"/>
                          </a:solidFill>
                          <a:effectLst/>
                        </a:rPr>
                        <a:t>cors</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 ^2.8.5</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Cross-Origin Resource Sharing (CORS) funkciók bekapcsolására szolgáló könyvtár.</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796126340"/>
                  </a:ext>
                </a:extLst>
              </a:tr>
              <a:tr h="189270">
                <a:tc>
                  <a:txBody>
                    <a:bodyPr/>
                    <a:lstStyle/>
                    <a:p>
                      <a:pPr algn="l" fontAlgn="ctr"/>
                      <a:r>
                        <a:rPr lang="hu-HU" sz="1400" b="1" u="none" strike="noStrike" dirty="0">
                          <a:solidFill>
                            <a:schemeClr val="tx1"/>
                          </a:solidFill>
                          <a:effectLst/>
                        </a:rPr>
                        <a:t>dotenv</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 ^16.0.3</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Környezeti változók betöltésére szolgáló könyvtár a .env fájlból.</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247056596"/>
                  </a:ext>
                </a:extLst>
              </a:tr>
              <a:tr h="189270">
                <a:tc>
                  <a:txBody>
                    <a:bodyPr/>
                    <a:lstStyle/>
                    <a:p>
                      <a:pPr algn="l" fontAlgn="ctr"/>
                      <a:r>
                        <a:rPr lang="hu-HU" sz="1400" b="1" u="none" strike="noStrike" dirty="0">
                          <a:solidFill>
                            <a:schemeClr val="tx1"/>
                          </a:solidFill>
                          <a:effectLst/>
                        </a:rPr>
                        <a:t>ejs</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 ^3.1.8</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JavaScript sablonmotor az adatok megjelenítéséhez a HTML oldalakon.</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478293448"/>
                  </a:ext>
                </a:extLst>
              </a:tr>
              <a:tr h="189270">
                <a:tc>
                  <a:txBody>
                    <a:bodyPr/>
                    <a:lstStyle/>
                    <a:p>
                      <a:pPr algn="l" fontAlgn="ctr"/>
                      <a:r>
                        <a:rPr lang="hu-HU" sz="1400" b="1" u="none" strike="noStrike" dirty="0">
                          <a:solidFill>
                            <a:schemeClr val="tx1"/>
                          </a:solidFill>
                          <a:effectLst/>
                        </a:rPr>
                        <a:t>express</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 ^4.18.2</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Webes alkalmazások készítéséhez szolgáló keretrendszer.</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339517612"/>
                  </a:ext>
                </a:extLst>
              </a:tr>
              <a:tr h="189270">
                <a:tc>
                  <a:txBody>
                    <a:bodyPr/>
                    <a:lstStyle/>
                    <a:p>
                      <a:pPr algn="l" fontAlgn="ctr"/>
                      <a:r>
                        <a:rPr lang="hu-HU" sz="1400" b="1" u="none" strike="noStrike" dirty="0">
                          <a:solidFill>
                            <a:schemeClr val="tx1"/>
                          </a:solidFill>
                          <a:effectLst/>
                        </a:rPr>
                        <a:t>express-flash</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 ^0.0.2</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A közvetlen HTTP kérés során megjelenítendő üzeneteket kezelő könyvtár.</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956690079"/>
                  </a:ext>
                </a:extLst>
              </a:tr>
              <a:tr h="325108">
                <a:tc>
                  <a:txBody>
                    <a:bodyPr/>
                    <a:lstStyle/>
                    <a:p>
                      <a:pPr algn="l" fontAlgn="ctr"/>
                      <a:r>
                        <a:rPr lang="hu-HU" sz="1400" b="1" u="none" strike="noStrike" dirty="0">
                          <a:solidFill>
                            <a:schemeClr val="tx1"/>
                          </a:solidFill>
                          <a:effectLst/>
                        </a:rPr>
                        <a:t>express-session</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 ^1.17.3</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Munkamenetkezelő könyvtár, amely lehetővé teszi a munkamenetek .</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3304530294"/>
                  </a:ext>
                </a:extLst>
              </a:tr>
            </a:tbl>
          </a:graphicData>
        </a:graphic>
      </p:graphicFrame>
      <p:graphicFrame>
        <p:nvGraphicFramePr>
          <p:cNvPr id="3" name="Táblázat 2">
            <a:extLst>
              <a:ext uri="{FF2B5EF4-FFF2-40B4-BE49-F238E27FC236}">
                <a16:creationId xmlns:a16="http://schemas.microsoft.com/office/drawing/2014/main" id="{AB6B6A8C-3AAE-4110-B517-B948F8898C00}"/>
              </a:ext>
            </a:extLst>
          </p:cNvPr>
          <p:cNvGraphicFramePr>
            <a:graphicFrameLocks noGrp="1"/>
          </p:cNvGraphicFramePr>
          <p:nvPr>
            <p:extLst>
              <p:ext uri="{D42A27DB-BD31-4B8C-83A1-F6EECF244321}">
                <p14:modId xmlns:p14="http://schemas.microsoft.com/office/powerpoint/2010/main" val="1194042019"/>
              </p:ext>
            </p:extLst>
          </p:nvPr>
        </p:nvGraphicFramePr>
        <p:xfrm>
          <a:off x="758825" y="4053840"/>
          <a:ext cx="10674349" cy="2415153"/>
        </p:xfrm>
        <a:graphic>
          <a:graphicData uri="http://schemas.openxmlformats.org/drawingml/2006/table">
            <a:tbl>
              <a:tblPr>
                <a:tableStyleId>{5C22544A-7EE6-4342-B048-85BDC9FD1C3A}</a:tableStyleId>
              </a:tblPr>
              <a:tblGrid>
                <a:gridCol w="1409950">
                  <a:extLst>
                    <a:ext uri="{9D8B030D-6E8A-4147-A177-3AD203B41FA5}">
                      <a16:colId xmlns:a16="http://schemas.microsoft.com/office/drawing/2014/main" val="2610234523"/>
                    </a:ext>
                  </a:extLst>
                </a:gridCol>
                <a:gridCol w="775072">
                  <a:extLst>
                    <a:ext uri="{9D8B030D-6E8A-4147-A177-3AD203B41FA5}">
                      <a16:colId xmlns:a16="http://schemas.microsoft.com/office/drawing/2014/main" val="4256330578"/>
                    </a:ext>
                  </a:extLst>
                </a:gridCol>
                <a:gridCol w="8489327">
                  <a:extLst>
                    <a:ext uri="{9D8B030D-6E8A-4147-A177-3AD203B41FA5}">
                      <a16:colId xmlns:a16="http://schemas.microsoft.com/office/drawing/2014/main" val="2072513237"/>
                    </a:ext>
                  </a:extLst>
                </a:gridCol>
              </a:tblGrid>
              <a:tr h="335451">
                <a:tc>
                  <a:txBody>
                    <a:bodyPr/>
                    <a:lstStyle/>
                    <a:p>
                      <a:pPr algn="l" fontAlgn="ctr"/>
                      <a:r>
                        <a:rPr lang="hu-HU" sz="1400" b="1" u="none" strike="noStrike" dirty="0">
                          <a:solidFill>
                            <a:schemeClr val="tx1"/>
                          </a:solidFill>
                          <a:effectLst/>
                        </a:rPr>
                        <a:t>express</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 ^4.18.2</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Webes alkalmazások készítéséhez szolgáló keretrendszer.</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64829158"/>
                  </a:ext>
                </a:extLst>
              </a:tr>
              <a:tr h="174455">
                <a:tc>
                  <a:txBody>
                    <a:bodyPr/>
                    <a:lstStyle/>
                    <a:p>
                      <a:pPr algn="l" fontAlgn="ctr"/>
                      <a:r>
                        <a:rPr lang="hu-HU" sz="1400" b="1" u="none" strike="noStrike" dirty="0">
                          <a:solidFill>
                            <a:schemeClr val="tx1"/>
                          </a:solidFill>
                          <a:effectLst/>
                        </a:rPr>
                        <a:t>express-flash</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 ^0.0.2</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A közvetlen HTTP kérés során megjelenítendő üzeneteket kezelő könyvtár.</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794882940"/>
                  </a:ext>
                </a:extLst>
              </a:tr>
              <a:tr h="327102">
                <a:tc>
                  <a:txBody>
                    <a:bodyPr/>
                    <a:lstStyle/>
                    <a:p>
                      <a:pPr algn="l" fontAlgn="ctr"/>
                      <a:r>
                        <a:rPr lang="hu-HU" sz="1400" b="1" u="none" strike="noStrike" dirty="0">
                          <a:solidFill>
                            <a:schemeClr val="tx1"/>
                          </a:solidFill>
                          <a:effectLst/>
                        </a:rPr>
                        <a:t>express-session</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 ^1.17.3</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Munkamenetkezelő könyvtár, amely lehetővé teszi a munkamenetek tárolását az Express alkalmazásokban.</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354567583"/>
                  </a:ext>
                </a:extLst>
              </a:tr>
              <a:tr h="327102">
                <a:tc>
                  <a:txBody>
                    <a:bodyPr/>
                    <a:lstStyle/>
                    <a:p>
                      <a:pPr algn="l" fontAlgn="ctr"/>
                      <a:r>
                        <a:rPr lang="hu-HU" sz="1400" b="1" u="none" strike="noStrike" dirty="0">
                          <a:solidFill>
                            <a:schemeClr val="tx1"/>
                          </a:solidFill>
                          <a:effectLst/>
                        </a:rPr>
                        <a:t>method-override</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 ^3.0.0</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HTTP metódusok felülírására szolgáló middleware.</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3480448720"/>
                  </a:ext>
                </a:extLst>
              </a:tr>
              <a:tr h="327102">
                <a:tc>
                  <a:txBody>
                    <a:bodyPr/>
                    <a:lstStyle/>
                    <a:p>
                      <a:pPr algn="l" fontAlgn="ctr"/>
                      <a:r>
                        <a:rPr lang="hu-HU" sz="1400" b="1" u="none" strike="noStrike" dirty="0">
                          <a:solidFill>
                            <a:schemeClr val="tx1"/>
                          </a:solidFill>
                          <a:effectLst/>
                        </a:rPr>
                        <a:t>mysql</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 ^2.18.1</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MySQL adatbázis-kezelő rendszerhez készült Node.js modul.</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761561778"/>
                  </a:ext>
                </a:extLst>
              </a:tr>
              <a:tr h="174455">
                <a:tc>
                  <a:txBody>
                    <a:bodyPr/>
                    <a:lstStyle/>
                    <a:p>
                      <a:pPr algn="l" fontAlgn="ctr"/>
                      <a:r>
                        <a:rPr lang="hu-HU" sz="1400" b="1" u="none" strike="noStrike" dirty="0">
                          <a:solidFill>
                            <a:schemeClr val="tx1"/>
                          </a:solidFill>
                          <a:effectLst/>
                        </a:rPr>
                        <a:t>nodemailer</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 ^6.9.1</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Email küldésre szolgáló könyvtár.</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346804726"/>
                  </a:ext>
                </a:extLst>
              </a:tr>
              <a:tr h="174455">
                <a:tc>
                  <a:txBody>
                    <a:bodyPr/>
                    <a:lstStyle/>
                    <a:p>
                      <a:pPr algn="l" fontAlgn="ctr"/>
                      <a:r>
                        <a:rPr lang="hu-HU" sz="1400" b="1" u="none" strike="noStrike" dirty="0">
                          <a:solidFill>
                            <a:schemeClr val="tx1"/>
                          </a:solidFill>
                          <a:effectLst/>
                        </a:rPr>
                        <a:t>passport</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 ^0.6.0</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a:solidFill>
                            <a:schemeClr val="tx1"/>
                          </a:solidFill>
                          <a:effectLst/>
                        </a:rPr>
                        <a:t>Felhasználó-hitelesítő middleware a Node.js-hez</a:t>
                      </a:r>
                      <a:endParaRPr lang="hu-HU" sz="1400" b="0" i="0" u="none" strike="noStrike">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1996194303"/>
                  </a:ext>
                </a:extLst>
              </a:tr>
              <a:tr h="174455">
                <a:tc>
                  <a:txBody>
                    <a:bodyPr/>
                    <a:lstStyle/>
                    <a:p>
                      <a:pPr algn="l" fontAlgn="ctr"/>
                      <a:r>
                        <a:rPr lang="hu-HU" sz="1400" b="1" u="none" strike="noStrike" dirty="0">
                          <a:solidFill>
                            <a:schemeClr val="tx1"/>
                          </a:solidFill>
                          <a:effectLst/>
                        </a:rPr>
                        <a:t>qrcode</a:t>
                      </a:r>
                      <a:endParaRPr lang="hu-HU" sz="1400" b="1"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 ^1.5.1</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tc>
                  <a:txBody>
                    <a:bodyPr/>
                    <a:lstStyle/>
                    <a:p>
                      <a:pPr algn="l" fontAlgn="ctr"/>
                      <a:r>
                        <a:rPr lang="hu-HU" sz="1400" u="none" strike="noStrike" dirty="0">
                          <a:solidFill>
                            <a:schemeClr val="tx1"/>
                          </a:solidFill>
                          <a:effectLst/>
                        </a:rPr>
                        <a:t>QR-kódok generálására szolgáló könyvtár</a:t>
                      </a:r>
                      <a:endParaRPr lang="hu-HU" sz="1400" b="0" i="0" u="none" strike="noStrike" dirty="0">
                        <a:solidFill>
                          <a:schemeClr val="tx1"/>
                        </a:solidFill>
                        <a:effectLst/>
                        <a:latin typeface="Calibri Light" panose="020F0302020204030204" pitchFamily="34" charset="0"/>
                      </a:endParaRPr>
                    </a:p>
                  </a:txBody>
                  <a:tcPr marL="7620" marR="7620" marT="7620" marB="0" anchor="ctr">
                    <a:noFill/>
                  </a:tcPr>
                </a:tc>
                <a:extLst>
                  <a:ext uri="{0D108BD9-81ED-4DB2-BD59-A6C34878D82A}">
                    <a16:rowId xmlns:a16="http://schemas.microsoft.com/office/drawing/2014/main" val="2815113783"/>
                  </a:ext>
                </a:extLst>
              </a:tr>
            </a:tbl>
          </a:graphicData>
        </a:graphic>
      </p:graphicFrame>
      <p:graphicFrame>
        <p:nvGraphicFramePr>
          <p:cNvPr id="4" name="Táblázat 3">
            <a:extLst>
              <a:ext uri="{FF2B5EF4-FFF2-40B4-BE49-F238E27FC236}">
                <a16:creationId xmlns:a16="http://schemas.microsoft.com/office/drawing/2014/main" id="{3146693E-1493-45FF-9C85-30DAF63E286F}"/>
              </a:ext>
            </a:extLst>
          </p:cNvPr>
          <p:cNvGraphicFramePr>
            <a:graphicFrameLocks noGrp="1"/>
          </p:cNvGraphicFramePr>
          <p:nvPr>
            <p:extLst>
              <p:ext uri="{D42A27DB-BD31-4B8C-83A1-F6EECF244321}">
                <p14:modId xmlns:p14="http://schemas.microsoft.com/office/powerpoint/2010/main" val="106859847"/>
              </p:ext>
            </p:extLst>
          </p:nvPr>
        </p:nvGraphicFramePr>
        <p:xfrm>
          <a:off x="758825" y="6471011"/>
          <a:ext cx="10674347" cy="219485"/>
        </p:xfrm>
        <a:graphic>
          <a:graphicData uri="http://schemas.openxmlformats.org/drawingml/2006/table">
            <a:tbl>
              <a:tblPr>
                <a:tableStyleId>{5C22544A-7EE6-4342-B048-85BDC9FD1C3A}</a:tableStyleId>
              </a:tblPr>
              <a:tblGrid>
                <a:gridCol w="1409950">
                  <a:extLst>
                    <a:ext uri="{9D8B030D-6E8A-4147-A177-3AD203B41FA5}">
                      <a16:colId xmlns:a16="http://schemas.microsoft.com/office/drawing/2014/main" val="3856009872"/>
                    </a:ext>
                  </a:extLst>
                </a:gridCol>
                <a:gridCol w="775072">
                  <a:extLst>
                    <a:ext uri="{9D8B030D-6E8A-4147-A177-3AD203B41FA5}">
                      <a16:colId xmlns:a16="http://schemas.microsoft.com/office/drawing/2014/main" val="1685182340"/>
                    </a:ext>
                  </a:extLst>
                </a:gridCol>
                <a:gridCol w="8489325">
                  <a:extLst>
                    <a:ext uri="{9D8B030D-6E8A-4147-A177-3AD203B41FA5}">
                      <a16:colId xmlns:a16="http://schemas.microsoft.com/office/drawing/2014/main" val="2505650723"/>
                    </a:ext>
                  </a:extLst>
                </a:gridCol>
              </a:tblGrid>
              <a:tr h="164848">
                <a:tc>
                  <a:txBody>
                    <a:bodyPr/>
                    <a:lstStyle/>
                    <a:p>
                      <a:pPr algn="l" fontAlgn="ctr"/>
                      <a:r>
                        <a:rPr lang="hu-HU" sz="1400" b="1" u="none" strike="noStrike" dirty="0">
                          <a:solidFill>
                            <a:schemeClr val="tx1"/>
                          </a:solidFill>
                          <a:effectLst/>
                        </a:rPr>
                        <a:t>uuid</a:t>
                      </a:r>
                      <a:endParaRPr lang="hu-HU" sz="1400" b="1" i="0" u="none" strike="noStrike" dirty="0">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tx1"/>
                          </a:solidFill>
                          <a:effectLst/>
                        </a:rPr>
                        <a:t> ^9.0.0</a:t>
                      </a:r>
                      <a:endParaRPr lang="hu-HU" sz="1400" b="0" i="0" u="none" strike="noStrike" dirty="0">
                        <a:solidFill>
                          <a:schemeClr val="tx1"/>
                        </a:solidFill>
                        <a:effectLst/>
                        <a:latin typeface="Calibri Light" panose="020F0302020204030204" pitchFamily="34" charset="0"/>
                      </a:endParaRPr>
                    </a:p>
                  </a:txBody>
                  <a:tcPr marL="6125" marR="6125" marT="6125" marB="0" anchor="ctr">
                    <a:noFill/>
                  </a:tcPr>
                </a:tc>
                <a:tc>
                  <a:txBody>
                    <a:bodyPr/>
                    <a:lstStyle/>
                    <a:p>
                      <a:pPr algn="l" fontAlgn="ctr"/>
                      <a:r>
                        <a:rPr lang="hu-HU" sz="1400" u="none" strike="noStrike" dirty="0">
                          <a:solidFill>
                            <a:schemeClr val="tx1"/>
                          </a:solidFill>
                          <a:effectLst/>
                        </a:rPr>
                        <a:t>Egyedi azonosítókat generáló könyvtár.</a:t>
                      </a:r>
                      <a:endParaRPr lang="hu-HU" sz="1400" b="0" i="0" u="none" strike="noStrike" dirty="0">
                        <a:solidFill>
                          <a:schemeClr val="tx1"/>
                        </a:solidFill>
                        <a:effectLst/>
                        <a:latin typeface="Calibri Light" panose="020F0302020204030204" pitchFamily="34" charset="0"/>
                      </a:endParaRPr>
                    </a:p>
                  </a:txBody>
                  <a:tcPr marL="6125" marR="6125" marT="6125" marB="0" anchor="ctr">
                    <a:noFill/>
                  </a:tcPr>
                </a:tc>
                <a:extLst>
                  <a:ext uri="{0D108BD9-81ED-4DB2-BD59-A6C34878D82A}">
                    <a16:rowId xmlns:a16="http://schemas.microsoft.com/office/drawing/2014/main" val="1450937763"/>
                  </a:ext>
                </a:extLst>
              </a:tr>
            </a:tbl>
          </a:graphicData>
        </a:graphic>
      </p:graphicFrame>
      <p:sp>
        <p:nvSpPr>
          <p:cNvPr id="5" name="Cím 1">
            <a:extLst>
              <a:ext uri="{FF2B5EF4-FFF2-40B4-BE49-F238E27FC236}">
                <a16:creationId xmlns:a16="http://schemas.microsoft.com/office/drawing/2014/main" id="{1CCC981F-4B5A-471A-A9B7-BCB2451B05C3}"/>
              </a:ext>
            </a:extLst>
          </p:cNvPr>
          <p:cNvSpPr txBox="1">
            <a:spLocks/>
          </p:cNvSpPr>
          <p:nvPr/>
        </p:nvSpPr>
        <p:spPr>
          <a:xfrm>
            <a:off x="667088" y="495478"/>
            <a:ext cx="7999391" cy="40876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b="0" spc="300" dirty="0">
                <a:solidFill>
                  <a:schemeClr val="tx1"/>
                </a:solidFill>
                <a:latin typeface="Bahnschrift" panose="020B0502040204020203" pitchFamily="34" charset="0"/>
              </a:rPr>
              <a:t>Backendben alkalmazott fontosabb csomagok:</a:t>
            </a:r>
          </a:p>
        </p:txBody>
      </p:sp>
    </p:spTree>
    <p:extLst>
      <p:ext uri="{BB962C8B-B14F-4D97-AF65-F5344CB8AC3E}">
        <p14:creationId xmlns:p14="http://schemas.microsoft.com/office/powerpoint/2010/main" val="360139936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447188"/>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712099" y="2835572"/>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chemeClr val="tx1"/>
                </a:solidFill>
                <a:latin typeface="Bahnschrift" panose="020B0502040204020203" pitchFamily="34" charset="0"/>
              </a:rPr>
              <a:t>Az általunk fejlesztett webalkalmazás számos hasznos funkciót kínál, amelyek segítségével a felhasználók számára kényelmesebbé és egyszerűbbé válik a böngészés.</a:t>
            </a: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6" name="Cím 1">
            <a:extLst>
              <a:ext uri="{FF2B5EF4-FFF2-40B4-BE49-F238E27FC236}">
                <a16:creationId xmlns:a16="http://schemas.microsoft.com/office/drawing/2014/main" id="{2C597334-8302-419E-98DA-C383F64DC316}"/>
              </a:ext>
            </a:extLst>
          </p:cNvPr>
          <p:cNvSpPr txBox="1">
            <a:spLocks/>
          </p:cNvSpPr>
          <p:nvPr/>
        </p:nvSpPr>
        <p:spPr>
          <a:xfrm>
            <a:off x="712099" y="3778060"/>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000" b="0" spc="300" dirty="0">
                <a:solidFill>
                  <a:schemeClr val="tx1"/>
                </a:solidFill>
                <a:latin typeface="Bahnschrift" panose="020B0502040204020203" pitchFamily="34" charset="0"/>
              </a:rPr>
              <a:t>A funkciókat külön tudjuk bontani szerepkör szerint:</a:t>
            </a:r>
          </a:p>
        </p:txBody>
      </p:sp>
      <p:sp>
        <p:nvSpPr>
          <p:cNvPr id="3" name="Téglalap 2">
            <a:extLst>
              <a:ext uri="{FF2B5EF4-FFF2-40B4-BE49-F238E27FC236}">
                <a16:creationId xmlns:a16="http://schemas.microsoft.com/office/drawing/2014/main" id="{1CC72F55-7AF3-49AF-9C8F-2E425549B2D4}"/>
              </a:ext>
            </a:extLst>
          </p:cNvPr>
          <p:cNvSpPr/>
          <p:nvPr/>
        </p:nvSpPr>
        <p:spPr>
          <a:xfrm>
            <a:off x="809998" y="4720548"/>
            <a:ext cx="8689601" cy="923330"/>
          </a:xfrm>
          <a:prstGeom prst="rect">
            <a:avLst/>
          </a:prstGeom>
        </p:spPr>
        <p:txBody>
          <a:bodyPr wrap="square">
            <a:spAutoFit/>
          </a:bodyPr>
          <a:lstStyle/>
          <a:p>
            <a:pPr marL="342900" indent="-342900">
              <a:buFont typeface="Arial" panose="020B0604020202020204" pitchFamily="34" charset="0"/>
              <a:buChar char="•"/>
            </a:pPr>
            <a:r>
              <a:rPr lang="hu-HU" spc="300" dirty="0">
                <a:latin typeface="Bahnschrift" panose="020B0502040204020203" pitchFamily="34" charset="0"/>
              </a:rPr>
              <a:t>Autentikáció nélküli funkciók</a:t>
            </a:r>
          </a:p>
          <a:p>
            <a:pPr marL="342900" indent="-342900">
              <a:buFont typeface="Arial" panose="020B0604020202020204" pitchFamily="34" charset="0"/>
              <a:buChar char="•"/>
            </a:pPr>
            <a:r>
              <a:rPr lang="hu-HU" spc="300" dirty="0">
                <a:latin typeface="Bahnschrift" panose="020B0502040204020203" pitchFamily="34" charset="0"/>
              </a:rPr>
              <a:t>Autentikáció utáni funkciók</a:t>
            </a:r>
          </a:p>
          <a:p>
            <a:pPr marL="342900" indent="-342900">
              <a:buFont typeface="Arial" panose="020B0604020202020204" pitchFamily="34" charset="0"/>
              <a:buChar char="•"/>
            </a:pPr>
            <a:r>
              <a:rPr lang="hu-HU" spc="300" dirty="0">
                <a:latin typeface="Bahnschrift" panose="020B0502040204020203" pitchFamily="34" charset="0"/>
              </a:rPr>
              <a:t>Admin szerepkörrel rendelkező felhasználó</a:t>
            </a:r>
          </a:p>
        </p:txBody>
      </p:sp>
      <p:pic>
        <p:nvPicPr>
          <p:cNvPr id="9218" name="Picture 2" descr="Function PNG Picture - PNG All">
            <a:extLst>
              <a:ext uri="{FF2B5EF4-FFF2-40B4-BE49-F238E27FC236}">
                <a16:creationId xmlns:a16="http://schemas.microsoft.com/office/drawing/2014/main" id="{B4095CAF-C638-4338-B8A9-3D69B6D677C2}"/>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harpenSoften amount="-51000"/>
                    </a14:imgEffect>
                    <a14:imgEffect>
                      <a14:colorTemperature colorTemp="10540"/>
                    </a14:imgEffect>
                    <a14:imgEffect>
                      <a14:saturation sat="0"/>
                    </a14:imgEffect>
                    <a14:imgEffect>
                      <a14:brightnessContrast bright="75000" contrast="1000"/>
                    </a14:imgEffect>
                  </a14:imgLayer>
                </a14:imgProps>
              </a:ext>
              <a:ext uri="{28A0092B-C50C-407E-A947-70E740481C1C}">
                <a14:useLocalDpi xmlns:a14="http://schemas.microsoft.com/office/drawing/2010/main" val="0"/>
              </a:ext>
            </a:extLst>
          </a:blip>
          <a:srcRect/>
          <a:stretch>
            <a:fillRect/>
          </a:stretch>
        </p:blipFill>
        <p:spPr bwMode="auto">
          <a:xfrm rot="5565272">
            <a:off x="9055917" y="3669318"/>
            <a:ext cx="2449328" cy="244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77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447188"/>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712099" y="2156343"/>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chemeClr val="tx1"/>
                </a:solidFill>
                <a:latin typeface="Bahnschrift" panose="020B0502040204020203" pitchFamily="34" charset="0"/>
              </a:rPr>
              <a:t>Autentikáció nélküli funkciók</a:t>
            </a: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3" name="Téglalap 2">
            <a:extLst>
              <a:ext uri="{FF2B5EF4-FFF2-40B4-BE49-F238E27FC236}">
                <a16:creationId xmlns:a16="http://schemas.microsoft.com/office/drawing/2014/main" id="{1CC72F55-7AF3-49AF-9C8F-2E425549B2D4}"/>
              </a:ext>
            </a:extLst>
          </p:cNvPr>
          <p:cNvSpPr/>
          <p:nvPr/>
        </p:nvSpPr>
        <p:spPr>
          <a:xfrm>
            <a:off x="809999" y="3429000"/>
            <a:ext cx="7033521" cy="1663404"/>
          </a:xfrm>
          <a:prstGeom prst="rect">
            <a:avLst/>
          </a:prstGeom>
        </p:spPr>
        <p:txBody>
          <a:bodyPr wrap="square">
            <a:spAutoFit/>
          </a:bodyPr>
          <a:lstStyle/>
          <a:p>
            <a:pPr marL="342900" indent="-342900">
              <a:buFont typeface="Arial" panose="020B0604020202020204" pitchFamily="34" charset="0"/>
              <a:buChar char="•"/>
            </a:pPr>
            <a:r>
              <a:rPr lang="hu-HU" spc="300" dirty="0">
                <a:latin typeface="Bahnschrift" panose="020B0502040204020203" pitchFamily="34" charset="0"/>
              </a:rPr>
              <a:t>Következő esemény , és ahhoz tartozó visszaszámláló modul</a:t>
            </a:r>
          </a:p>
          <a:p>
            <a:pPr marL="342900" indent="-342900">
              <a:lnSpc>
                <a:spcPct val="200000"/>
              </a:lnSpc>
              <a:buFont typeface="Arial" panose="020B0604020202020204" pitchFamily="34" charset="0"/>
              <a:buChar char="•"/>
            </a:pPr>
            <a:r>
              <a:rPr lang="hu-HU" spc="300" dirty="0">
                <a:latin typeface="Bahnschrift" panose="020B0502040204020203" pitchFamily="34" charset="0"/>
              </a:rPr>
              <a:t>Kapcsolati űrlap továbbítása</a:t>
            </a:r>
          </a:p>
          <a:p>
            <a:pPr marL="342900" indent="-342900">
              <a:lnSpc>
                <a:spcPct val="200000"/>
              </a:lnSpc>
              <a:buFont typeface="Arial" panose="020B0604020202020204" pitchFamily="34" charset="0"/>
              <a:buChar char="•"/>
            </a:pPr>
            <a:r>
              <a:rPr lang="hu-HU" spc="300" dirty="0">
                <a:latin typeface="Bahnschrift" panose="020B0502040204020203" pitchFamily="34" charset="0"/>
              </a:rPr>
              <a:t>Weboldal fordítása különböző nyelvekre</a:t>
            </a:r>
          </a:p>
        </p:txBody>
      </p:sp>
      <p:pic>
        <p:nvPicPr>
          <p:cNvPr id="10242" name="Picture 2" descr="File:Google Translate Icon.png - Wikimedia Commons">
            <a:extLst>
              <a:ext uri="{FF2B5EF4-FFF2-40B4-BE49-F238E27FC236}">
                <a16:creationId xmlns:a16="http://schemas.microsoft.com/office/drawing/2014/main" id="{3BAD8C10-FC46-4937-BDF4-93AF013C8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0080" y="4841240"/>
            <a:ext cx="1452880" cy="145288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ountdown PNG Free Images with Transparent Background - (1,900 Free  Downloads)">
            <a:extLst>
              <a:ext uri="{FF2B5EF4-FFF2-40B4-BE49-F238E27FC236}">
                <a16:creationId xmlns:a16="http://schemas.microsoft.com/office/drawing/2014/main" id="{33DD0015-13EC-4DF1-A7B8-BA07D8F488BB}"/>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65319" y="2156343"/>
            <a:ext cx="1853442" cy="143646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ontact form - Free files and folders icons">
            <a:extLst>
              <a:ext uri="{FF2B5EF4-FFF2-40B4-BE49-F238E27FC236}">
                <a16:creationId xmlns:a16="http://schemas.microsoft.com/office/drawing/2014/main" id="{B0937C82-1125-4846-91AC-C893F61BA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2596" y="3925350"/>
            <a:ext cx="1236165" cy="123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679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447188"/>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712099" y="2156343"/>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chemeClr val="tx1"/>
                </a:solidFill>
                <a:latin typeface="Bahnschrift" panose="020B0502040204020203" pitchFamily="34" charset="0"/>
              </a:rPr>
              <a:t>Autentikáció utáni funkciók</a:t>
            </a: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3" name="Téglalap 2">
            <a:extLst>
              <a:ext uri="{FF2B5EF4-FFF2-40B4-BE49-F238E27FC236}">
                <a16:creationId xmlns:a16="http://schemas.microsoft.com/office/drawing/2014/main" id="{1CC72F55-7AF3-49AF-9C8F-2E425549B2D4}"/>
              </a:ext>
            </a:extLst>
          </p:cNvPr>
          <p:cNvSpPr/>
          <p:nvPr/>
        </p:nvSpPr>
        <p:spPr>
          <a:xfrm>
            <a:off x="809999" y="3429000"/>
            <a:ext cx="7033521" cy="832407"/>
          </a:xfrm>
          <a:prstGeom prst="rect">
            <a:avLst/>
          </a:prstGeom>
        </p:spPr>
        <p:txBody>
          <a:bodyPr wrap="square">
            <a:spAutoFit/>
          </a:bodyPr>
          <a:lstStyle/>
          <a:p>
            <a:pPr marL="342900" indent="-342900">
              <a:buFont typeface="Arial" panose="020B0604020202020204" pitchFamily="34" charset="0"/>
              <a:buChar char="•"/>
            </a:pPr>
            <a:r>
              <a:rPr lang="hu-HU" spc="300" dirty="0">
                <a:latin typeface="Bahnschrift" panose="020B0502040204020203" pitchFamily="34" charset="0"/>
              </a:rPr>
              <a:t>Eseményre való jelentkezés, és lemondás</a:t>
            </a:r>
          </a:p>
          <a:p>
            <a:pPr marL="342900" indent="-342900">
              <a:lnSpc>
                <a:spcPct val="200000"/>
              </a:lnSpc>
              <a:buFont typeface="Arial" panose="020B0604020202020204" pitchFamily="34" charset="0"/>
              <a:buChar char="•"/>
            </a:pPr>
            <a:r>
              <a:rPr lang="hu-HU" spc="300" dirty="0">
                <a:latin typeface="Bahnschrift" panose="020B0502040204020203" pitchFamily="34" charset="0"/>
              </a:rPr>
              <a:t>Jelszó módosítása</a:t>
            </a:r>
          </a:p>
        </p:txBody>
      </p:sp>
      <p:pic>
        <p:nvPicPr>
          <p:cNvPr id="11266" name="Picture 2" descr="Cancel PNG Transparent Images Free Download | Vector Files | Pngtree">
            <a:extLst>
              <a:ext uri="{FF2B5EF4-FFF2-40B4-BE49-F238E27FC236}">
                <a16:creationId xmlns:a16="http://schemas.microsoft.com/office/drawing/2014/main" id="{1856C8CE-22E7-4FDD-ACFF-1E04D1BBC099}"/>
              </a:ext>
            </a:extLst>
          </p:cNvPr>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1048000">
            <a:off x="9515365" y="3872612"/>
            <a:ext cx="20193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5" name="Kép 4">
            <a:extLst>
              <a:ext uri="{FF2B5EF4-FFF2-40B4-BE49-F238E27FC236}">
                <a16:creationId xmlns:a16="http://schemas.microsoft.com/office/drawing/2014/main" id="{29842533-DBBE-4DCB-862A-2F02C6F8B2A1}"/>
              </a:ext>
            </a:extLst>
          </p:cNvPr>
          <p:cNvPicPr>
            <a:picLocks noChangeAspect="1"/>
          </p:cNvPicPr>
          <p:nvPr/>
        </p:nvPicPr>
        <p:blipFill>
          <a:blip r:embed="rId7">
            <a:duotone>
              <a:schemeClr val="accent1">
                <a:shade val="45000"/>
                <a:satMod val="135000"/>
              </a:schemeClr>
              <a:prstClr val="white"/>
            </a:duotone>
          </a:blip>
          <a:stretch>
            <a:fillRect/>
          </a:stretch>
        </p:blipFill>
        <p:spPr>
          <a:xfrm>
            <a:off x="9534670" y="2662831"/>
            <a:ext cx="1714740" cy="1714740"/>
          </a:xfrm>
          <a:prstGeom prst="rect">
            <a:avLst/>
          </a:prstGeom>
        </p:spPr>
      </p:pic>
      <p:pic>
        <p:nvPicPr>
          <p:cNvPr id="11268" name="Picture 4" descr="Reset password - Free security icons">
            <a:extLst>
              <a:ext uri="{FF2B5EF4-FFF2-40B4-BE49-F238E27FC236}">
                <a16:creationId xmlns:a16="http://schemas.microsoft.com/office/drawing/2014/main" id="{2EE87E3F-5E59-4813-BE12-2314CCA4F4D5}"/>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623255" y="4757756"/>
            <a:ext cx="1220402" cy="122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925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447188"/>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FUNKCIÓK AZ APPBAN</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3" name="Téglalap 2">
            <a:extLst>
              <a:ext uri="{FF2B5EF4-FFF2-40B4-BE49-F238E27FC236}">
                <a16:creationId xmlns:a16="http://schemas.microsoft.com/office/drawing/2014/main" id="{1CC72F55-7AF3-49AF-9C8F-2E425549B2D4}"/>
              </a:ext>
            </a:extLst>
          </p:cNvPr>
          <p:cNvSpPr/>
          <p:nvPr/>
        </p:nvSpPr>
        <p:spPr>
          <a:xfrm>
            <a:off x="809999" y="3429000"/>
            <a:ext cx="7033521" cy="2494401"/>
          </a:xfrm>
          <a:prstGeom prst="rect">
            <a:avLst/>
          </a:prstGeom>
        </p:spPr>
        <p:txBody>
          <a:bodyPr wrap="square">
            <a:spAutoFit/>
          </a:bodyPr>
          <a:lstStyle/>
          <a:p>
            <a:pPr marL="342900" indent="-342900">
              <a:buFont typeface="Arial" panose="020B0604020202020204" pitchFamily="34" charset="0"/>
              <a:buChar char="•"/>
            </a:pPr>
            <a:r>
              <a:rPr lang="hu-HU" spc="300" dirty="0">
                <a:latin typeface="Bahnschrift" panose="020B0502040204020203" pitchFamily="34" charset="0"/>
              </a:rPr>
              <a:t>Esemény létrehozás</a:t>
            </a:r>
          </a:p>
          <a:p>
            <a:pPr marL="342900" indent="-342900">
              <a:lnSpc>
                <a:spcPct val="200000"/>
              </a:lnSpc>
              <a:buFont typeface="Arial" panose="020B0604020202020204" pitchFamily="34" charset="0"/>
              <a:buChar char="•"/>
            </a:pPr>
            <a:r>
              <a:rPr lang="hu-HU" spc="300" dirty="0">
                <a:latin typeface="Bahnschrift" panose="020B0502040204020203" pitchFamily="34" charset="0"/>
              </a:rPr>
              <a:t>Adminisztrátor rögzítés</a:t>
            </a:r>
          </a:p>
          <a:p>
            <a:pPr marL="342900" indent="-342900">
              <a:lnSpc>
                <a:spcPct val="200000"/>
              </a:lnSpc>
              <a:buFont typeface="Arial" panose="020B0604020202020204" pitchFamily="34" charset="0"/>
              <a:buChar char="•"/>
            </a:pPr>
            <a:r>
              <a:rPr lang="hu-HU" spc="300" dirty="0">
                <a:latin typeface="Bahnschrift" panose="020B0502040204020203" pitchFamily="34" charset="0"/>
              </a:rPr>
              <a:t>Esemény törlése</a:t>
            </a:r>
          </a:p>
          <a:p>
            <a:pPr marL="342900" indent="-342900">
              <a:lnSpc>
                <a:spcPct val="200000"/>
              </a:lnSpc>
              <a:buFont typeface="Arial" panose="020B0604020202020204" pitchFamily="34" charset="0"/>
              <a:buChar char="•"/>
            </a:pPr>
            <a:r>
              <a:rPr lang="hu-HU" spc="300" dirty="0">
                <a:latin typeface="Bahnschrift" panose="020B0502040204020203" pitchFamily="34" charset="0"/>
              </a:rPr>
              <a:t>Felhasználók törlése</a:t>
            </a:r>
          </a:p>
          <a:p>
            <a:pPr marL="342900" indent="-342900">
              <a:lnSpc>
                <a:spcPct val="200000"/>
              </a:lnSpc>
              <a:buFont typeface="Arial" panose="020B0604020202020204" pitchFamily="34" charset="0"/>
              <a:buChar char="•"/>
            </a:pPr>
            <a:r>
              <a:rPr lang="hu-HU" spc="300" dirty="0">
                <a:latin typeface="Bahnschrift" panose="020B0502040204020203" pitchFamily="34" charset="0"/>
              </a:rPr>
              <a:t>Adatok exportálása</a:t>
            </a:r>
          </a:p>
        </p:txBody>
      </p:sp>
      <p:sp>
        <p:nvSpPr>
          <p:cNvPr id="4" name="Téglalap 3">
            <a:extLst>
              <a:ext uri="{FF2B5EF4-FFF2-40B4-BE49-F238E27FC236}">
                <a16:creationId xmlns:a16="http://schemas.microsoft.com/office/drawing/2014/main" id="{5CA06E52-C063-4396-A86F-6399325736FA}"/>
              </a:ext>
            </a:extLst>
          </p:cNvPr>
          <p:cNvSpPr/>
          <p:nvPr/>
        </p:nvSpPr>
        <p:spPr>
          <a:xfrm>
            <a:off x="809999" y="2393319"/>
            <a:ext cx="6096000" cy="830997"/>
          </a:xfrm>
          <a:prstGeom prst="rect">
            <a:avLst/>
          </a:prstGeom>
        </p:spPr>
        <p:txBody>
          <a:bodyPr>
            <a:spAutoFit/>
          </a:bodyPr>
          <a:lstStyle/>
          <a:p>
            <a:pPr>
              <a:spcBef>
                <a:spcPct val="0"/>
              </a:spcBef>
            </a:pPr>
            <a:r>
              <a:rPr lang="hu-HU" sz="2400" spc="300" dirty="0">
                <a:latin typeface="Bahnschrift" panose="020B0502040204020203" pitchFamily="34" charset="0"/>
                <a:ea typeface="+mj-ea"/>
                <a:cs typeface="+mj-cs"/>
              </a:rPr>
              <a:t>Admin szerepkörrel rendelkező felhasználó funkciói</a:t>
            </a:r>
          </a:p>
        </p:txBody>
      </p:sp>
      <p:pic>
        <p:nvPicPr>
          <p:cNvPr id="12290" name="Picture 2" descr="Delete user - Free people icons">
            <a:extLst>
              <a:ext uri="{FF2B5EF4-FFF2-40B4-BE49-F238E27FC236}">
                <a16:creationId xmlns:a16="http://schemas.microsoft.com/office/drawing/2014/main" id="{9585632A-7895-4D45-AE25-B5316A03C871}"/>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36480" y="5139476"/>
            <a:ext cx="1718524" cy="171852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elete event - Free time and date icons">
            <a:extLst>
              <a:ext uri="{FF2B5EF4-FFF2-40B4-BE49-F238E27FC236}">
                <a16:creationId xmlns:a16="http://schemas.microsoft.com/office/drawing/2014/main" id="{DD121B71-F794-454C-9A14-93003B1EC9BC}"/>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148761" y="3571680"/>
            <a:ext cx="1909639" cy="1909639"/>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Plus PNG transparent image download, size: 1600x1600px">
            <a:extLst>
              <a:ext uri="{FF2B5EF4-FFF2-40B4-BE49-F238E27FC236}">
                <a16:creationId xmlns:a16="http://schemas.microsoft.com/office/drawing/2014/main" id="{06A8F311-CF37-4B67-836F-AD6C2116D726}"/>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58400" y="2346115"/>
            <a:ext cx="1430141" cy="1430141"/>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Document, export, file, import, pdf icon - Download on Iconfinder">
            <a:extLst>
              <a:ext uri="{FF2B5EF4-FFF2-40B4-BE49-F238E27FC236}">
                <a16:creationId xmlns:a16="http://schemas.microsoft.com/office/drawing/2014/main" id="{F305CD4D-9F4A-4BA5-A0E6-1FD729403FA3}"/>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818516" y="5258278"/>
            <a:ext cx="1330245" cy="133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78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p:txBody>
          <a:bodyPr/>
          <a:lstStyle/>
          <a:p>
            <a:r>
              <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INTRODUCTION</a:t>
            </a:r>
            <a:endParaRPr lang="hu-HU"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810000" y="1897255"/>
            <a:ext cx="11017565" cy="161556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dirty="0">
                <a:latin typeface="Bahnschrift" panose="020B0502040204020203" pitchFamily="34" charset="0"/>
              </a:rPr>
              <a:t>The aim of our web application is to connect people with the </a:t>
            </a:r>
            <a:r>
              <a:rPr lang="en-US" sz="2400" b="0" dirty="0" err="1">
                <a:latin typeface="Bahnschrift" panose="020B0502040204020203" pitchFamily="34" charset="0"/>
              </a:rPr>
              <a:t>programmes</a:t>
            </a:r>
            <a:r>
              <a:rPr lang="en-US" sz="2400" b="0" dirty="0">
                <a:latin typeface="Bahnschrift" panose="020B0502040204020203" pitchFamily="34" charset="0"/>
              </a:rPr>
              <a:t> and to provide an opportunity to apply. The app therefore acts as a mediator between events and the public.</a:t>
            </a:r>
            <a:endParaRPr lang="hu-HU" sz="1600" b="0" spc="300" dirty="0">
              <a:solidFill>
                <a:schemeClr val="tx1"/>
              </a:solidFill>
              <a:latin typeface="Bahnschrift" panose="020B0502040204020203" pitchFamily="34" charset="0"/>
            </a:endParaRPr>
          </a:p>
        </p:txBody>
      </p:sp>
      <p:sp>
        <p:nvSpPr>
          <p:cNvPr id="9" name="Téglalap 8">
            <a:extLst>
              <a:ext uri="{FF2B5EF4-FFF2-40B4-BE49-F238E27FC236}">
                <a16:creationId xmlns:a16="http://schemas.microsoft.com/office/drawing/2014/main" id="{38478498-77F1-4991-91DA-CF1F61BED54F}"/>
              </a:ext>
            </a:extLst>
          </p:cNvPr>
          <p:cNvSpPr/>
          <p:nvPr/>
        </p:nvSpPr>
        <p:spPr>
          <a:xfrm>
            <a:off x="809999" y="3766076"/>
            <a:ext cx="11017565" cy="1569660"/>
          </a:xfrm>
          <a:prstGeom prst="rect">
            <a:avLst/>
          </a:prstGeom>
        </p:spPr>
        <p:txBody>
          <a:bodyPr wrap="square">
            <a:spAutoFit/>
          </a:bodyPr>
          <a:lstStyle/>
          <a:p>
            <a:pPr algn="just"/>
            <a:r>
              <a:rPr lang="en-US" sz="2400" dirty="0">
                <a:solidFill>
                  <a:srgbClr val="FEFEFE"/>
                </a:solidFill>
                <a:latin typeface="Bahnschrift" panose="020B0502040204020203" pitchFamily="34" charset="0"/>
                <a:ea typeface="+mj-ea"/>
                <a:cs typeface="+mj-cs"/>
              </a:rPr>
              <a:t>In the app, interested parties can quickly and easily register for selected events, where they can find information such as the date, location, performers and age limit of the event. The application process allows interested parties to secure their participation in the </a:t>
            </a:r>
            <a:r>
              <a:rPr lang="en-US" sz="2400" dirty="0" err="1">
                <a:solidFill>
                  <a:srgbClr val="FEFEFE"/>
                </a:solidFill>
                <a:latin typeface="Bahnschrift" panose="020B0502040204020203" pitchFamily="34" charset="0"/>
                <a:ea typeface="+mj-ea"/>
                <a:cs typeface="+mj-cs"/>
              </a:rPr>
              <a:t>programme</a:t>
            </a:r>
            <a:r>
              <a:rPr lang="en-US" sz="2400" dirty="0">
                <a:solidFill>
                  <a:srgbClr val="FEFEFE"/>
                </a:solidFill>
                <a:latin typeface="Bahnschrift" panose="020B0502040204020203" pitchFamily="34" charset="0"/>
                <a:ea typeface="+mj-ea"/>
                <a:cs typeface="+mj-cs"/>
              </a:rPr>
              <a:t>.</a:t>
            </a:r>
            <a:endParaRPr lang="hu-HU" sz="2400" dirty="0">
              <a:solidFill>
                <a:srgbClr val="FEFEFE"/>
              </a:solidFill>
              <a:latin typeface="Bahnschrift" panose="020B0502040204020203" pitchFamily="34" charset="0"/>
              <a:ea typeface="+mj-ea"/>
              <a:cs typeface="+mj-cs"/>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61682538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5DD9539-E4F8-4107-B4C4-76E79F75963B}"/>
              </a:ext>
            </a:extLst>
          </p:cNvPr>
          <p:cNvSpPr>
            <a:spLocks noGrp="1"/>
          </p:cNvSpPr>
          <p:nvPr>
            <p:ph type="title"/>
          </p:nvPr>
        </p:nvSpPr>
        <p:spPr/>
        <p:txBody>
          <a:bodyPr/>
          <a:lstStyle/>
          <a:p>
            <a:r>
              <a:rPr lang="hu-HU" dirty="0">
                <a:solidFill>
                  <a:srgbClr val="212121"/>
                </a:solidFill>
                <a:latin typeface="Bahnschrift" panose="020B0502040204020203" pitchFamily="34" charset="0"/>
              </a:rPr>
              <a:t>ADATBÁZIS</a:t>
            </a:r>
          </a:p>
        </p:txBody>
      </p:sp>
      <p:pic>
        <p:nvPicPr>
          <p:cNvPr id="4" name="Tartalom helye 6">
            <a:extLst>
              <a:ext uri="{FF2B5EF4-FFF2-40B4-BE49-F238E27FC236}">
                <a16:creationId xmlns:a16="http://schemas.microsoft.com/office/drawing/2014/main" id="{EF0E7DCE-5FB8-49C7-ACD1-AD47C0A0B4AA}"/>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86886" y="4491956"/>
            <a:ext cx="2152454" cy="358742"/>
          </a:xfrm>
          <a:prstGeom prst="rect">
            <a:avLst/>
          </a:prstGeom>
          <a:effectLst>
            <a:outerShdw blurRad="50800" dir="14400000">
              <a:srgbClr val="000000">
                <a:alpha val="40000"/>
              </a:srgbClr>
            </a:outerShdw>
          </a:effectLst>
        </p:spPr>
      </p:pic>
      <p:sp>
        <p:nvSpPr>
          <p:cNvPr id="5" name="Alcím 2">
            <a:extLst>
              <a:ext uri="{FF2B5EF4-FFF2-40B4-BE49-F238E27FC236}">
                <a16:creationId xmlns:a16="http://schemas.microsoft.com/office/drawing/2014/main" id="{0F66E600-D75E-4130-956A-68FA08D2C350}"/>
              </a:ext>
            </a:extLst>
          </p:cNvPr>
          <p:cNvSpPr txBox="1">
            <a:spLocks/>
          </p:cNvSpPr>
          <p:nvPr/>
        </p:nvSpPr>
        <p:spPr>
          <a:xfrm>
            <a:off x="9066621" y="617139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00C0B5"/>
                </a:solidFill>
                <a:latin typeface="Bahnschrift" panose="020B0502040204020203" pitchFamily="34" charset="0"/>
              </a:rPr>
              <a:t>Dernóczi Balázs</a:t>
            </a:r>
          </a:p>
        </p:txBody>
      </p:sp>
      <p:sp>
        <p:nvSpPr>
          <p:cNvPr id="6" name="Téglalap 5">
            <a:extLst>
              <a:ext uri="{FF2B5EF4-FFF2-40B4-BE49-F238E27FC236}">
                <a16:creationId xmlns:a16="http://schemas.microsoft.com/office/drawing/2014/main" id="{2BBFFACB-7E6B-4214-AC33-83F941939F71}"/>
              </a:ext>
            </a:extLst>
          </p:cNvPr>
          <p:cNvSpPr/>
          <p:nvPr/>
        </p:nvSpPr>
        <p:spPr>
          <a:xfrm>
            <a:off x="9066621" y="6157996"/>
            <a:ext cx="2956930" cy="43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173223126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ím 1">
            <a:extLst>
              <a:ext uri="{FF2B5EF4-FFF2-40B4-BE49-F238E27FC236}">
                <a16:creationId xmlns:a16="http://schemas.microsoft.com/office/drawing/2014/main" id="{2FE9ECF3-E4F3-4CA8-877D-85B233213D52}"/>
              </a:ext>
            </a:extLst>
          </p:cNvPr>
          <p:cNvSpPr txBox="1">
            <a:spLocks/>
          </p:cNvSpPr>
          <p:nvPr/>
        </p:nvSpPr>
        <p:spPr>
          <a:xfrm>
            <a:off x="809999" y="613286"/>
            <a:ext cx="7856922"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MEGVÁLASZTÁSA</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1" name="Tartalom helye 6">
            <a:extLst>
              <a:ext uri="{FF2B5EF4-FFF2-40B4-BE49-F238E27FC236}">
                <a16:creationId xmlns:a16="http://schemas.microsoft.com/office/drawing/2014/main" id="{F3A78088-7161-4414-B7E1-656B59494B0E}"/>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12" name="Cím 1">
            <a:extLst>
              <a:ext uri="{FF2B5EF4-FFF2-40B4-BE49-F238E27FC236}">
                <a16:creationId xmlns:a16="http://schemas.microsoft.com/office/drawing/2014/main" id="{54C7AA09-AA8A-4FC8-8978-EF714FFF928C}"/>
              </a:ext>
            </a:extLst>
          </p:cNvPr>
          <p:cNvSpPr txBox="1">
            <a:spLocks/>
          </p:cNvSpPr>
          <p:nvPr/>
        </p:nvSpPr>
        <p:spPr>
          <a:xfrm>
            <a:off x="466164" y="2642978"/>
            <a:ext cx="3887608" cy="36576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hu-HU" sz="2000" b="0" spc="300" dirty="0">
              <a:solidFill>
                <a:schemeClr val="tx1"/>
              </a:solidFill>
              <a:latin typeface="Bahnschrift" panose="020B0502040204020203" pitchFamily="34" charset="0"/>
            </a:endParaRPr>
          </a:p>
        </p:txBody>
      </p:sp>
      <p:sp>
        <p:nvSpPr>
          <p:cNvPr id="7" name="Szövegdoboz 6">
            <a:extLst>
              <a:ext uri="{FF2B5EF4-FFF2-40B4-BE49-F238E27FC236}">
                <a16:creationId xmlns:a16="http://schemas.microsoft.com/office/drawing/2014/main" id="{582B02D9-C367-4D86-A89F-DAD840C9795F}"/>
              </a:ext>
            </a:extLst>
          </p:cNvPr>
          <p:cNvSpPr txBox="1"/>
          <p:nvPr/>
        </p:nvSpPr>
        <p:spPr>
          <a:xfrm>
            <a:off x="599741" y="3120302"/>
            <a:ext cx="5811096" cy="2246769"/>
          </a:xfrm>
          <a:prstGeom prst="rect">
            <a:avLst/>
          </a:prstGeom>
          <a:noFill/>
        </p:spPr>
        <p:txBody>
          <a:bodyPr wrap="square" rtlCol="0">
            <a:spAutoFit/>
          </a:bodyPr>
          <a:lstStyle/>
          <a:p>
            <a:pPr marL="285750" indent="-285750">
              <a:buFont typeface="Arial" panose="020B0604020202020204" pitchFamily="34" charset="0"/>
              <a:buChar char="•"/>
            </a:pPr>
            <a:r>
              <a:rPr lang="hu-HU" sz="2800" dirty="0">
                <a:latin typeface="Bahnschrift" panose="020B0502040204020203" pitchFamily="34" charset="0"/>
              </a:rPr>
              <a:t>Nyílt forráskód</a:t>
            </a:r>
          </a:p>
          <a:p>
            <a:pPr marL="285750" indent="-285750">
              <a:buFont typeface="Arial" panose="020B0604020202020204" pitchFamily="34" charset="0"/>
              <a:buChar char="•"/>
            </a:pPr>
            <a:r>
              <a:rPr lang="hu-HU" sz="2800" dirty="0">
                <a:latin typeface="Bahnschrift" panose="020B0502040204020203" pitchFamily="34" charset="0"/>
              </a:rPr>
              <a:t>Skálázhatóság</a:t>
            </a:r>
          </a:p>
          <a:p>
            <a:pPr marL="285750" indent="-285750">
              <a:buFont typeface="Arial" panose="020B0604020202020204" pitchFamily="34" charset="0"/>
              <a:buChar char="•"/>
            </a:pPr>
            <a:r>
              <a:rPr lang="hu-HU" sz="2800" dirty="0">
                <a:latin typeface="Bahnschrift" panose="020B0502040204020203" pitchFamily="34" charset="0"/>
              </a:rPr>
              <a:t>Biztonság</a:t>
            </a:r>
          </a:p>
          <a:p>
            <a:pPr marL="285750" indent="-285750">
              <a:buFont typeface="Arial" panose="020B0604020202020204" pitchFamily="34" charset="0"/>
              <a:buChar char="•"/>
            </a:pPr>
            <a:r>
              <a:rPr lang="hu-HU" sz="2800" dirty="0">
                <a:latin typeface="Bahnschrift" panose="020B0502040204020203" pitchFamily="34" charset="0"/>
              </a:rPr>
              <a:t>Rugalmasság</a:t>
            </a:r>
          </a:p>
          <a:p>
            <a:pPr marL="285750" indent="-285750">
              <a:buFont typeface="Arial" panose="020B0604020202020204" pitchFamily="34" charset="0"/>
              <a:buChar char="•"/>
            </a:pPr>
            <a:r>
              <a:rPr lang="hu-HU" sz="2800" dirty="0">
                <a:latin typeface="Bahnschrift" panose="020B0502040204020203" pitchFamily="34" charset="0"/>
              </a:rPr>
              <a:t>Kiterjedt közösségi támogatás</a:t>
            </a:r>
          </a:p>
        </p:txBody>
      </p:sp>
      <p:pic>
        <p:nvPicPr>
          <p:cNvPr id="14" name="Picture 10" descr="File:Mysql logo.png - Wikitech">
            <a:extLst>
              <a:ext uri="{FF2B5EF4-FFF2-40B4-BE49-F238E27FC236}">
                <a16:creationId xmlns:a16="http://schemas.microsoft.com/office/drawing/2014/main" id="{BBDE67DD-B066-499E-9E69-82D051A4B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1279" y="3796781"/>
            <a:ext cx="2200654" cy="113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9008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D095B8C1-D8B4-41E3-A5DF-1A8BAE0C4478}"/>
              </a:ext>
            </a:extLst>
          </p:cNvPr>
          <p:cNvPicPr>
            <a:picLocks noGrp="1" noChangeAspect="1"/>
          </p:cNvPicPr>
          <p:nvPr>
            <p:ph idx="1"/>
          </p:nvPr>
        </p:nvPicPr>
        <p:blipFill>
          <a:blip r:embed="rId2"/>
          <a:stretch>
            <a:fillRect/>
          </a:stretch>
        </p:blipFill>
        <p:spPr>
          <a:xfrm>
            <a:off x="3545840" y="1952889"/>
            <a:ext cx="8600230" cy="4845530"/>
          </a:xfrm>
          <a:prstGeom prst="rect">
            <a:avLst/>
          </a:prstGeom>
          <a:ln>
            <a:noFill/>
          </a:ln>
          <a:effectLst>
            <a:softEdge rad="112500"/>
          </a:effectLst>
        </p:spPr>
      </p:pic>
      <p:sp>
        <p:nvSpPr>
          <p:cNvPr id="10" name="Cím 1">
            <a:extLst>
              <a:ext uri="{FF2B5EF4-FFF2-40B4-BE49-F238E27FC236}">
                <a16:creationId xmlns:a16="http://schemas.microsoft.com/office/drawing/2014/main" id="{2FE9ECF3-E4F3-4CA8-877D-85B233213D52}"/>
              </a:ext>
            </a:extLst>
          </p:cNvPr>
          <p:cNvSpPr txBox="1">
            <a:spLocks/>
          </p:cNvSpPr>
          <p:nvPr/>
        </p:nvSpPr>
        <p:spPr>
          <a:xfrm>
            <a:off x="809999" y="613286"/>
            <a:ext cx="7856922"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TERVEZÉSE</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1" name="Tartalom helye 6">
            <a:extLst>
              <a:ext uri="{FF2B5EF4-FFF2-40B4-BE49-F238E27FC236}">
                <a16:creationId xmlns:a16="http://schemas.microsoft.com/office/drawing/2014/main" id="{F3A78088-7161-4414-B7E1-656B59494B0E}"/>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12" name="Cím 1">
            <a:extLst>
              <a:ext uri="{FF2B5EF4-FFF2-40B4-BE49-F238E27FC236}">
                <a16:creationId xmlns:a16="http://schemas.microsoft.com/office/drawing/2014/main" id="{54C7AA09-AA8A-4FC8-8978-EF714FFF928C}"/>
              </a:ext>
            </a:extLst>
          </p:cNvPr>
          <p:cNvSpPr txBox="1">
            <a:spLocks/>
          </p:cNvSpPr>
          <p:nvPr/>
        </p:nvSpPr>
        <p:spPr>
          <a:xfrm>
            <a:off x="-601481" y="2587114"/>
            <a:ext cx="3887608" cy="36576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hu-HU" sz="2000" b="0" spc="300" dirty="0">
              <a:solidFill>
                <a:schemeClr val="tx1"/>
              </a:solidFill>
              <a:latin typeface="Bahnschrift" panose="020B0502040204020203" pitchFamily="34" charset="0"/>
            </a:endParaRPr>
          </a:p>
        </p:txBody>
      </p:sp>
      <p:sp>
        <p:nvSpPr>
          <p:cNvPr id="13" name="Cím 1">
            <a:extLst>
              <a:ext uri="{FF2B5EF4-FFF2-40B4-BE49-F238E27FC236}">
                <a16:creationId xmlns:a16="http://schemas.microsoft.com/office/drawing/2014/main" id="{D04BEB09-3E53-47C6-9D5F-8DE65727ED66}"/>
              </a:ext>
            </a:extLst>
          </p:cNvPr>
          <p:cNvSpPr txBox="1">
            <a:spLocks/>
          </p:cNvSpPr>
          <p:nvPr/>
        </p:nvSpPr>
        <p:spPr>
          <a:xfrm>
            <a:off x="153494" y="4914380"/>
            <a:ext cx="2904666" cy="167254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400" b="0" spc="300" dirty="0">
                <a:solidFill>
                  <a:schemeClr val="tx1"/>
                </a:solidFill>
                <a:latin typeface="Bahnschrift" panose="020B0502040204020203" pitchFamily="34" charset="0"/>
              </a:rPr>
              <a:t>A dián látható ábra, a jelenlegi adatbázisunk tervezete</a:t>
            </a:r>
          </a:p>
          <a:p>
            <a:r>
              <a:rPr lang="hu-HU" sz="2400" b="0" spc="300" dirty="0">
                <a:solidFill>
                  <a:schemeClr val="tx1"/>
                </a:solidFill>
                <a:latin typeface="Bahnschrift" panose="020B0502040204020203" pitchFamily="34" charset="0"/>
              </a:rPr>
              <a:t>A projekt indulásakor</a:t>
            </a:r>
          </a:p>
        </p:txBody>
      </p:sp>
    </p:spTree>
    <p:extLst>
      <p:ext uri="{BB962C8B-B14F-4D97-AF65-F5344CB8AC3E}">
        <p14:creationId xmlns:p14="http://schemas.microsoft.com/office/powerpoint/2010/main" val="331239629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613286"/>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MODELL</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pic>
        <p:nvPicPr>
          <p:cNvPr id="9" name="Kép 8">
            <a:extLst>
              <a:ext uri="{FF2B5EF4-FFF2-40B4-BE49-F238E27FC236}">
                <a16:creationId xmlns:a16="http://schemas.microsoft.com/office/drawing/2014/main" id="{E3B9CC31-A842-4D2A-86DA-2E68C6919372}"/>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rcRect b="8353"/>
          <a:stretch/>
        </p:blipFill>
        <p:spPr>
          <a:xfrm>
            <a:off x="2891591" y="1940561"/>
            <a:ext cx="9300409" cy="4886960"/>
          </a:xfrm>
          <a:prstGeom prst="rect">
            <a:avLst/>
          </a:prstGeom>
          <a:ln>
            <a:noFill/>
          </a:ln>
          <a:effectLst>
            <a:softEdge rad="112500"/>
          </a:effectLst>
        </p:spPr>
      </p:pic>
      <p:sp>
        <p:nvSpPr>
          <p:cNvPr id="12" name="Cím 1">
            <a:extLst>
              <a:ext uri="{FF2B5EF4-FFF2-40B4-BE49-F238E27FC236}">
                <a16:creationId xmlns:a16="http://schemas.microsoft.com/office/drawing/2014/main" id="{66A0CCD3-7B55-4CA8-8FEC-5DDFED7D0170}"/>
              </a:ext>
            </a:extLst>
          </p:cNvPr>
          <p:cNvSpPr txBox="1">
            <a:spLocks/>
          </p:cNvSpPr>
          <p:nvPr/>
        </p:nvSpPr>
        <p:spPr>
          <a:xfrm>
            <a:off x="0" y="3526746"/>
            <a:ext cx="2891591" cy="36576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000" b="0" spc="300" dirty="0">
                <a:solidFill>
                  <a:schemeClr val="tx1"/>
                </a:solidFill>
                <a:latin typeface="Bahnschrift" panose="020B0502040204020203" pitchFamily="34" charset="0"/>
              </a:rPr>
              <a:t>Az SQL adatbázisunk</a:t>
            </a:r>
            <a:br>
              <a:rPr lang="hu-HU" sz="2000" b="0" spc="300" dirty="0">
                <a:solidFill>
                  <a:schemeClr val="tx1"/>
                </a:solidFill>
                <a:latin typeface="Bahnschrift" panose="020B0502040204020203" pitchFamily="34" charset="0"/>
              </a:rPr>
            </a:br>
            <a:r>
              <a:rPr lang="hu-HU" sz="2000" b="0" spc="300" dirty="0">
                <a:solidFill>
                  <a:schemeClr val="tx1"/>
                </a:solidFill>
                <a:latin typeface="Bahnschrift" panose="020B0502040204020203" pitchFamily="34" charset="0"/>
              </a:rPr>
              <a:t>6 táblát tartalmaz, ebből</a:t>
            </a:r>
            <a:br>
              <a:rPr lang="hu-HU" sz="2000" b="0" spc="300" dirty="0">
                <a:solidFill>
                  <a:schemeClr val="tx1"/>
                </a:solidFill>
                <a:latin typeface="Bahnschrift" panose="020B0502040204020203" pitchFamily="34" charset="0"/>
              </a:rPr>
            </a:br>
            <a:r>
              <a:rPr lang="hu-HU" sz="2000" b="0" spc="300" dirty="0">
                <a:solidFill>
                  <a:schemeClr val="tx1"/>
                </a:solidFill>
                <a:latin typeface="Bahnschrift" panose="020B0502040204020203" pitchFamily="34" charset="0"/>
              </a:rPr>
              <a:t>4 fő tábla, és</a:t>
            </a:r>
            <a:br>
              <a:rPr lang="hu-HU" sz="2000" b="0" spc="300" dirty="0">
                <a:solidFill>
                  <a:schemeClr val="tx1"/>
                </a:solidFill>
                <a:latin typeface="Bahnschrift" panose="020B0502040204020203" pitchFamily="34" charset="0"/>
              </a:rPr>
            </a:br>
            <a:r>
              <a:rPr lang="hu-HU" sz="2000" b="0" spc="300" dirty="0">
                <a:solidFill>
                  <a:schemeClr val="tx1"/>
                </a:solidFill>
                <a:latin typeface="Bahnschrift" panose="020B0502040204020203" pitchFamily="34" charset="0"/>
              </a:rPr>
              <a:t>2 kapcsolótábla szerepet tölt be.</a:t>
            </a:r>
            <a:br>
              <a:rPr lang="hu-HU" sz="2000" b="0" spc="300" dirty="0">
                <a:solidFill>
                  <a:schemeClr val="tx1"/>
                </a:solidFill>
                <a:latin typeface="Bahnschrift" panose="020B0502040204020203" pitchFamily="34" charset="0"/>
              </a:rPr>
            </a:br>
            <a:r>
              <a:rPr lang="hu-HU" sz="2000" b="0" spc="300" dirty="0">
                <a:solidFill>
                  <a:schemeClr val="tx1"/>
                </a:solidFill>
                <a:latin typeface="Bahnschrift" panose="020B0502040204020203" pitchFamily="34" charset="0"/>
              </a:rPr>
              <a:t>Az adatok  összesen 29 mezőben vannak tárolva.</a:t>
            </a:r>
          </a:p>
          <a:p>
            <a:pPr marL="342900" indent="-342900" algn="r">
              <a:buFont typeface="Arial" panose="020B0604020202020204" pitchFamily="34" charset="0"/>
              <a:buChar char="•"/>
            </a:pPr>
            <a:endParaRPr lang="hu-HU" sz="1800" b="0" spc="300" dirty="0">
              <a:solidFill>
                <a:schemeClr val="tx1"/>
              </a:solidFill>
              <a:latin typeface="Bahnschrift" panose="020B0502040204020203" pitchFamily="34" charset="0"/>
            </a:endParaRPr>
          </a:p>
          <a:p>
            <a:pPr algn="r"/>
            <a:endParaRPr lang="hu-HU" sz="1800" b="0" spc="3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43919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1">
            <a:extLst>
              <a:ext uri="{FF2B5EF4-FFF2-40B4-BE49-F238E27FC236}">
                <a16:creationId xmlns:a16="http://schemas.microsoft.com/office/drawing/2014/main" id="{ABA67391-B8C6-42F2-968C-3813A32BCDF8}"/>
              </a:ext>
            </a:extLst>
          </p:cNvPr>
          <p:cNvSpPr txBox="1">
            <a:spLocks/>
          </p:cNvSpPr>
          <p:nvPr/>
        </p:nvSpPr>
        <p:spPr>
          <a:xfrm>
            <a:off x="616295" y="632420"/>
            <a:ext cx="7856922"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ADATBÁZIS FELTÖTÉSE MINTAADATOKKAL</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5" name="Tartalom helye 6">
            <a:extLst>
              <a:ext uri="{FF2B5EF4-FFF2-40B4-BE49-F238E27FC236}">
                <a16:creationId xmlns:a16="http://schemas.microsoft.com/office/drawing/2014/main" id="{E39D4F25-4667-4E60-998F-57F29A5267A3}"/>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pic>
        <p:nvPicPr>
          <p:cNvPr id="6" name="Kép 5">
            <a:extLst>
              <a:ext uri="{FF2B5EF4-FFF2-40B4-BE49-F238E27FC236}">
                <a16:creationId xmlns:a16="http://schemas.microsoft.com/office/drawing/2014/main" id="{979D87AE-E986-47DD-A641-7D26F0EAC64F}"/>
              </a:ext>
            </a:extLst>
          </p:cNvPr>
          <p:cNvPicPr>
            <a:picLocks noChangeAspect="1"/>
          </p:cNvPicPr>
          <p:nvPr/>
        </p:nvPicPr>
        <p:blipFill>
          <a:blip r:embed="rId4"/>
          <a:stretch>
            <a:fillRect/>
          </a:stretch>
        </p:blipFill>
        <p:spPr>
          <a:xfrm>
            <a:off x="6858107" y="2414706"/>
            <a:ext cx="4982270" cy="1648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Kép 6">
            <a:extLst>
              <a:ext uri="{FF2B5EF4-FFF2-40B4-BE49-F238E27FC236}">
                <a16:creationId xmlns:a16="http://schemas.microsoft.com/office/drawing/2014/main" id="{0D6566B2-EC4C-4A94-9986-A1F552817988}"/>
              </a:ext>
            </a:extLst>
          </p:cNvPr>
          <p:cNvPicPr>
            <a:picLocks noChangeAspect="1"/>
          </p:cNvPicPr>
          <p:nvPr/>
        </p:nvPicPr>
        <p:blipFill>
          <a:blip r:embed="rId5"/>
          <a:stretch>
            <a:fillRect/>
          </a:stretch>
        </p:blipFill>
        <p:spPr>
          <a:xfrm>
            <a:off x="499754" y="4588346"/>
            <a:ext cx="10717121" cy="1552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églalap 7">
            <a:extLst>
              <a:ext uri="{FF2B5EF4-FFF2-40B4-BE49-F238E27FC236}">
                <a16:creationId xmlns:a16="http://schemas.microsoft.com/office/drawing/2014/main" id="{1BF7B912-4FBB-47B2-BB60-F7C148043D22}"/>
              </a:ext>
            </a:extLst>
          </p:cNvPr>
          <p:cNvSpPr/>
          <p:nvPr/>
        </p:nvSpPr>
        <p:spPr>
          <a:xfrm>
            <a:off x="8592080" y="2099637"/>
            <a:ext cx="3268844" cy="338554"/>
          </a:xfrm>
          <a:prstGeom prst="rect">
            <a:avLst/>
          </a:prstGeom>
        </p:spPr>
        <p:txBody>
          <a:bodyPr wrap="none">
            <a:spAutoFit/>
          </a:bodyPr>
          <a:lstStyle/>
          <a:p>
            <a:r>
              <a:rPr lang="hu-HU" sz="1600" spc="300" dirty="0">
                <a:latin typeface="Bahnschrift" panose="020B0502040204020203" pitchFamily="34" charset="0"/>
              </a:rPr>
              <a:t>Users tábla létrehozása</a:t>
            </a:r>
            <a:endParaRPr lang="hu-HU" sz="1600" dirty="0"/>
          </a:p>
        </p:txBody>
      </p:sp>
      <p:sp>
        <p:nvSpPr>
          <p:cNvPr id="9" name="Téglalap 8">
            <a:extLst>
              <a:ext uri="{FF2B5EF4-FFF2-40B4-BE49-F238E27FC236}">
                <a16:creationId xmlns:a16="http://schemas.microsoft.com/office/drawing/2014/main" id="{82F054F1-9483-43BB-B1D4-9BB563ECD75D}"/>
              </a:ext>
            </a:extLst>
          </p:cNvPr>
          <p:cNvSpPr/>
          <p:nvPr/>
        </p:nvSpPr>
        <p:spPr>
          <a:xfrm>
            <a:off x="616295" y="4249792"/>
            <a:ext cx="5056192" cy="338554"/>
          </a:xfrm>
          <a:prstGeom prst="rect">
            <a:avLst/>
          </a:prstGeom>
        </p:spPr>
        <p:txBody>
          <a:bodyPr wrap="none">
            <a:spAutoFit/>
          </a:bodyPr>
          <a:lstStyle/>
          <a:p>
            <a:r>
              <a:rPr lang="hu-HU" sz="1600" spc="300" dirty="0">
                <a:latin typeface="Bahnschrift" panose="020B0502040204020203" pitchFamily="34" charset="0"/>
              </a:rPr>
              <a:t>Users tábla feltöltése mintaadatokkal</a:t>
            </a:r>
            <a:endParaRPr lang="hu-HU" sz="1600" dirty="0"/>
          </a:p>
        </p:txBody>
      </p:sp>
    </p:spTree>
    <p:extLst>
      <p:ext uri="{BB962C8B-B14F-4D97-AF65-F5344CB8AC3E}">
        <p14:creationId xmlns:p14="http://schemas.microsoft.com/office/powerpoint/2010/main" val="313038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5DD9539-E4F8-4107-B4C4-76E79F75963B}"/>
              </a:ext>
            </a:extLst>
          </p:cNvPr>
          <p:cNvSpPr>
            <a:spLocks noGrp="1"/>
          </p:cNvSpPr>
          <p:nvPr>
            <p:ph type="title"/>
          </p:nvPr>
        </p:nvSpPr>
        <p:spPr/>
        <p:txBody>
          <a:bodyPr/>
          <a:lstStyle/>
          <a:p>
            <a:r>
              <a:rPr lang="hu-HU" dirty="0">
                <a:solidFill>
                  <a:srgbClr val="212121"/>
                </a:solidFill>
                <a:latin typeface="Bahnschrift" panose="020B0502040204020203" pitchFamily="34" charset="0"/>
              </a:rPr>
              <a:t>BACKEND</a:t>
            </a:r>
          </a:p>
        </p:txBody>
      </p:sp>
      <p:pic>
        <p:nvPicPr>
          <p:cNvPr id="4" name="Tartalom helye 6">
            <a:extLst>
              <a:ext uri="{FF2B5EF4-FFF2-40B4-BE49-F238E27FC236}">
                <a16:creationId xmlns:a16="http://schemas.microsoft.com/office/drawing/2014/main" id="{EF0E7DCE-5FB8-49C7-ACD1-AD47C0A0B4AA}"/>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86886" y="4491956"/>
            <a:ext cx="2152454" cy="358742"/>
          </a:xfrm>
          <a:prstGeom prst="rect">
            <a:avLst/>
          </a:prstGeom>
          <a:effectLst>
            <a:outerShdw blurRad="50800" dir="14400000">
              <a:srgbClr val="000000">
                <a:alpha val="40000"/>
              </a:srgbClr>
            </a:outerShdw>
          </a:effectLst>
        </p:spPr>
      </p:pic>
      <p:sp>
        <p:nvSpPr>
          <p:cNvPr id="5" name="Alcím 2">
            <a:extLst>
              <a:ext uri="{FF2B5EF4-FFF2-40B4-BE49-F238E27FC236}">
                <a16:creationId xmlns:a16="http://schemas.microsoft.com/office/drawing/2014/main" id="{0F66E600-D75E-4130-956A-68FA08D2C350}"/>
              </a:ext>
            </a:extLst>
          </p:cNvPr>
          <p:cNvSpPr txBox="1">
            <a:spLocks/>
          </p:cNvSpPr>
          <p:nvPr/>
        </p:nvSpPr>
        <p:spPr>
          <a:xfrm>
            <a:off x="9192127" y="6171393"/>
            <a:ext cx="3433161"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00C0B5"/>
                </a:solidFill>
                <a:latin typeface="Bahnschrift" panose="020B0502040204020203" pitchFamily="34" charset="0"/>
              </a:rPr>
              <a:t>SIPOS ROLAND</a:t>
            </a:r>
          </a:p>
        </p:txBody>
      </p:sp>
      <p:sp>
        <p:nvSpPr>
          <p:cNvPr id="6" name="Téglalap 5">
            <a:extLst>
              <a:ext uri="{FF2B5EF4-FFF2-40B4-BE49-F238E27FC236}">
                <a16:creationId xmlns:a16="http://schemas.microsoft.com/office/drawing/2014/main" id="{2BBFFACB-7E6B-4214-AC33-83F941939F71}"/>
              </a:ext>
            </a:extLst>
          </p:cNvPr>
          <p:cNvSpPr/>
          <p:nvPr/>
        </p:nvSpPr>
        <p:spPr>
          <a:xfrm>
            <a:off x="9192127" y="6144498"/>
            <a:ext cx="2641285" cy="43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40375758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435665" y="568896"/>
            <a:ext cx="831210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BACKEND – ADATBÁZIS KAPCSOLAT</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9511748" y="1300003"/>
            <a:ext cx="2680252" cy="446708"/>
          </a:xfrm>
          <a:prstGeom prst="rect">
            <a:avLst/>
          </a:prstGeom>
          <a:effectLst>
            <a:outerShdw blurRad="50800" dir="14400000">
              <a:srgbClr val="000000">
                <a:alpha val="40000"/>
              </a:srgbClr>
            </a:outerShdw>
          </a:effectLst>
        </p:spPr>
      </p:pic>
      <p:sp>
        <p:nvSpPr>
          <p:cNvPr id="6" name="Cím 1">
            <a:extLst>
              <a:ext uri="{FF2B5EF4-FFF2-40B4-BE49-F238E27FC236}">
                <a16:creationId xmlns:a16="http://schemas.microsoft.com/office/drawing/2014/main" id="{117C5C67-E8BB-4A77-B565-1AF128DC6CDA}"/>
              </a:ext>
            </a:extLst>
          </p:cNvPr>
          <p:cNvSpPr txBox="1">
            <a:spLocks/>
          </p:cNvSpPr>
          <p:nvPr/>
        </p:nvSpPr>
        <p:spPr>
          <a:xfrm>
            <a:off x="435665" y="3098800"/>
            <a:ext cx="5924495" cy="123678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800" b="0" spc="300" dirty="0">
                <a:solidFill>
                  <a:schemeClr val="tx1"/>
                </a:solidFill>
                <a:latin typeface="Bahnschrift" panose="020B0502040204020203" pitchFamily="34" charset="0"/>
              </a:rPr>
              <a:t>Adatbázis összekötése a backend-el.</a:t>
            </a:r>
          </a:p>
          <a:p>
            <a:pPr algn="just"/>
            <a:endParaRPr lang="hu-HU" sz="2000" b="0" spc="300" dirty="0">
              <a:solidFill>
                <a:schemeClr val="tx1"/>
              </a:solidFill>
              <a:latin typeface="Bahnschrift" panose="020B0502040204020203" pitchFamily="34" charset="0"/>
            </a:endParaRPr>
          </a:p>
        </p:txBody>
      </p:sp>
      <p:sp>
        <p:nvSpPr>
          <p:cNvPr id="3" name="Téglalap 2">
            <a:extLst>
              <a:ext uri="{FF2B5EF4-FFF2-40B4-BE49-F238E27FC236}">
                <a16:creationId xmlns:a16="http://schemas.microsoft.com/office/drawing/2014/main" id="{4E718230-4B58-491C-9F5E-B62745229194}"/>
              </a:ext>
            </a:extLst>
          </p:cNvPr>
          <p:cNvSpPr/>
          <p:nvPr/>
        </p:nvSpPr>
        <p:spPr>
          <a:xfrm>
            <a:off x="435665" y="5021228"/>
            <a:ext cx="5751775" cy="1415772"/>
          </a:xfrm>
          <a:prstGeom prst="rect">
            <a:avLst/>
          </a:prstGeom>
        </p:spPr>
        <p:txBody>
          <a:bodyPr wrap="square">
            <a:spAutoFit/>
          </a:bodyPr>
          <a:lstStyle/>
          <a:p>
            <a:pPr algn="just"/>
            <a:r>
              <a:rPr lang="hu-HU" sz="2150" spc="300" dirty="0">
                <a:latin typeface="Bahnschrift" panose="020B0502040204020203" pitchFamily="34" charset="0"/>
              </a:rPr>
              <a:t>Itt  a mysql és a dotenv csomagot használtuk a projektünkben, ezek segítségével sikerült elérni szerveroldalról az adatbázist.</a:t>
            </a:r>
          </a:p>
        </p:txBody>
      </p:sp>
      <p:sp>
        <p:nvSpPr>
          <p:cNvPr id="11" name="Téglalap 10">
            <a:extLst>
              <a:ext uri="{FF2B5EF4-FFF2-40B4-BE49-F238E27FC236}">
                <a16:creationId xmlns:a16="http://schemas.microsoft.com/office/drawing/2014/main" id="{6780EA2A-1B9C-4686-AAB2-E5C718AC9020}"/>
              </a:ext>
            </a:extLst>
          </p:cNvPr>
          <p:cNvSpPr/>
          <p:nvPr/>
        </p:nvSpPr>
        <p:spPr>
          <a:xfrm>
            <a:off x="6441440" y="3098800"/>
            <a:ext cx="5241840" cy="3340531"/>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 name="Téglalap 3">
            <a:extLst>
              <a:ext uri="{FF2B5EF4-FFF2-40B4-BE49-F238E27FC236}">
                <a16:creationId xmlns:a16="http://schemas.microsoft.com/office/drawing/2014/main" id="{5D40E758-6A64-483C-8A94-2499889AF1B2}"/>
              </a:ext>
            </a:extLst>
          </p:cNvPr>
          <p:cNvSpPr/>
          <p:nvPr/>
        </p:nvSpPr>
        <p:spPr>
          <a:xfrm>
            <a:off x="6573520" y="3220720"/>
            <a:ext cx="5001764" cy="3046988"/>
          </a:xfrm>
          <a:prstGeom prst="rect">
            <a:avLst/>
          </a:prstGeom>
        </p:spPr>
        <p:txBody>
          <a:bodyPr wrap="square">
            <a:spAutoFit/>
          </a:bodyPr>
          <a:lstStyle/>
          <a:p>
            <a:r>
              <a:rPr lang="hu-HU" sz="1600" dirty="0">
                <a:solidFill>
                  <a:srgbClr val="268AC3"/>
                </a:solidFill>
                <a:latin typeface="Consolas" panose="020B0609020204030204" pitchFamily="49" charset="0"/>
              </a:rPr>
              <a:t>const</a:t>
            </a:r>
            <a:r>
              <a:rPr lang="hu-HU" sz="1600" dirty="0">
                <a:solidFill>
                  <a:srgbClr val="CFCFCF"/>
                </a:solidFill>
                <a:latin typeface="Consolas" panose="020B0609020204030204" pitchFamily="49" charset="0"/>
              </a:rPr>
              <a:t> mysql </a:t>
            </a:r>
            <a:r>
              <a:rPr lang="hu-HU" sz="1600" dirty="0">
                <a:solidFill>
                  <a:srgbClr val="EF6363"/>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DA846B"/>
                </a:solidFill>
                <a:latin typeface="Consolas" panose="020B0609020204030204" pitchFamily="49" charset="0"/>
              </a:rPr>
              <a:t>require</a:t>
            </a:r>
            <a:r>
              <a:rPr lang="hu-HU" sz="1600" dirty="0">
                <a:solidFill>
                  <a:srgbClr val="888888"/>
                </a:solidFill>
                <a:latin typeface="Consolas" panose="020B0609020204030204" pitchFamily="49" charset="0"/>
              </a:rPr>
              <a:t>(</a:t>
            </a:r>
            <a:r>
              <a:rPr lang="hu-HU" sz="1600" dirty="0">
                <a:solidFill>
                  <a:srgbClr val="E7AB65"/>
                </a:solidFill>
                <a:latin typeface="Consolas" panose="020B0609020204030204" pitchFamily="49" charset="0"/>
              </a:rPr>
              <a:t>'mysql’</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endParaRPr lang="hu-HU" sz="1600" dirty="0">
              <a:solidFill>
                <a:srgbClr val="268AC3"/>
              </a:solidFill>
              <a:latin typeface="Consolas" panose="020B0609020204030204" pitchFamily="49" charset="0"/>
            </a:endParaRPr>
          </a:p>
          <a:p>
            <a:r>
              <a:rPr lang="hu-HU" sz="1600" dirty="0">
                <a:solidFill>
                  <a:srgbClr val="268AC3"/>
                </a:solidFill>
                <a:latin typeface="Consolas" panose="020B0609020204030204" pitchFamily="49" charset="0"/>
              </a:rPr>
              <a:t>const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connection</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mysql</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createPool</a:t>
            </a:r>
            <a:r>
              <a:rPr lang="hu-HU" sz="1600" dirty="0">
                <a:solidFill>
                  <a:srgbClr val="00B0F0"/>
                </a:solidFill>
                <a:latin typeface="Consolas" panose="020B0609020204030204" pitchFamily="49" charset="0"/>
              </a:rPr>
              <a:t>(</a:t>
            </a:r>
            <a:r>
              <a:rPr lang="hu-HU" sz="1600" dirty="0">
                <a:solidFill>
                  <a:srgbClr val="FFFF00"/>
                </a:solidFill>
                <a:latin typeface="Consolas" panose="020B0609020204030204" pitchFamily="49" charset="0"/>
              </a:rPr>
              <a:t>{</a:t>
            </a:r>
          </a:p>
          <a:p>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host</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process</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env</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DB_HOST</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user</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process</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env</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DB_USER</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password</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process</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env</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DB_PASSWORD</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database</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process</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env</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DB_NAME</a:t>
            </a:r>
            <a:endParaRPr lang="hu-HU" sz="1600" dirty="0">
              <a:solidFill>
                <a:srgbClr val="CFCFCF"/>
              </a:solidFill>
              <a:latin typeface="Consolas" panose="020B0609020204030204" pitchFamily="49" charset="0"/>
            </a:endParaRPr>
          </a:p>
          <a:p>
            <a:r>
              <a:rPr lang="hu-HU" sz="1600" dirty="0">
                <a:solidFill>
                  <a:srgbClr val="FFFF00"/>
                </a:solidFill>
                <a:latin typeface="Consolas" panose="020B0609020204030204" pitchFamily="49" charset="0"/>
              </a:rPr>
              <a:t>}</a:t>
            </a:r>
            <a:r>
              <a:rPr lang="hu-HU" sz="1600" dirty="0">
                <a:solidFill>
                  <a:srgbClr val="00B0F0"/>
                </a:solidFill>
                <a:latin typeface="Consolas" panose="020B0609020204030204" pitchFamily="49" charset="0"/>
              </a:rPr>
              <a:t>)</a:t>
            </a:r>
            <a:r>
              <a:rPr lang="hu-HU" sz="1600" dirty="0">
                <a:solidFill>
                  <a:srgbClr val="888888"/>
                </a:solidFill>
                <a:latin typeface="Consolas" panose="020B0609020204030204" pitchFamily="49" charset="0"/>
              </a:rPr>
              <a:t>;</a:t>
            </a:r>
          </a:p>
          <a:p>
            <a:endParaRPr lang="hu-HU" sz="1600" dirty="0">
              <a:solidFill>
                <a:srgbClr val="888888"/>
              </a:solidFill>
              <a:latin typeface="Consolas" panose="020B0609020204030204" pitchFamily="49" charset="0"/>
            </a:endParaRPr>
          </a:p>
          <a:p>
            <a:br>
              <a:rPr lang="hu-HU" sz="1600" dirty="0">
                <a:solidFill>
                  <a:srgbClr val="CFCFCF"/>
                </a:solidFill>
                <a:latin typeface="Consolas" panose="020B0609020204030204" pitchFamily="49" charset="0"/>
              </a:rPr>
            </a:br>
            <a:r>
              <a:rPr lang="hu-HU" sz="1600" dirty="0" err="1">
                <a:solidFill>
                  <a:srgbClr val="EF6363"/>
                </a:solidFill>
                <a:latin typeface="Consolas" panose="020B0609020204030204" pitchFamily="49" charset="0"/>
              </a:rPr>
              <a:t>module</a:t>
            </a:r>
            <a:r>
              <a:rPr lang="hu-HU" sz="1600" dirty="0" err="1">
                <a:solidFill>
                  <a:srgbClr val="888888"/>
                </a:solidFill>
                <a:latin typeface="Consolas" panose="020B0609020204030204" pitchFamily="49" charset="0"/>
              </a:rPr>
              <a:t>.</a:t>
            </a:r>
            <a:r>
              <a:rPr lang="hu-HU" sz="1600" dirty="0" err="1">
                <a:solidFill>
                  <a:srgbClr val="EF6363"/>
                </a:solidFill>
                <a:latin typeface="Consolas" panose="020B0609020204030204" pitchFamily="49" charset="0"/>
              </a:rPr>
              <a:t>exports</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a:t>
            </a:r>
            <a:r>
              <a:rPr lang="hu-HU" sz="1600" dirty="0">
                <a:solidFill>
                  <a:srgbClr val="CFCFCF"/>
                </a:solidFill>
                <a:latin typeface="Consolas" panose="020B0609020204030204" pitchFamily="49" charset="0"/>
              </a:rPr>
              <a:t> </a:t>
            </a:r>
            <a:br>
              <a:rPr lang="hu-HU" sz="1600" dirty="0">
                <a:solidFill>
                  <a:srgbClr val="CFCFCF"/>
                </a:solidFill>
                <a:latin typeface="Consolas" panose="020B0609020204030204" pitchFamily="49" charset="0"/>
              </a:rPr>
            </a:br>
            <a:r>
              <a:rPr lang="hu-HU" sz="1600" dirty="0" err="1">
                <a:solidFill>
                  <a:srgbClr val="CFCFCF"/>
                </a:solidFill>
                <a:latin typeface="Consolas" panose="020B0609020204030204" pitchFamily="49" charset="0"/>
              </a:rPr>
              <a:t>connection</a:t>
            </a:r>
            <a:r>
              <a:rPr lang="hu-HU" sz="1600" dirty="0">
                <a:solidFill>
                  <a:srgbClr val="888888"/>
                </a:solidFill>
                <a:latin typeface="Consolas" panose="020B0609020204030204" pitchFamily="49" charset="0"/>
              </a:rPr>
              <a:t>;</a:t>
            </a:r>
            <a:endParaRPr lang="hu-HU" sz="1600" b="0" dirty="0">
              <a:solidFill>
                <a:srgbClr val="CFCFCF"/>
              </a:solidFill>
              <a:effectLst/>
              <a:latin typeface="Consolas" panose="020B0609020204030204" pitchFamily="49" charset="0"/>
            </a:endParaRPr>
          </a:p>
        </p:txBody>
      </p:sp>
      <p:sp>
        <p:nvSpPr>
          <p:cNvPr id="14" name="Téglalap 13">
            <a:extLst>
              <a:ext uri="{FF2B5EF4-FFF2-40B4-BE49-F238E27FC236}">
                <a16:creationId xmlns:a16="http://schemas.microsoft.com/office/drawing/2014/main" id="{1CC5CB18-B4AC-4E8D-B34E-C03697522022}"/>
              </a:ext>
            </a:extLst>
          </p:cNvPr>
          <p:cNvSpPr/>
          <p:nvPr/>
        </p:nvSpPr>
        <p:spPr>
          <a:xfrm>
            <a:off x="10392528" y="6151096"/>
            <a:ext cx="1290750" cy="285904"/>
          </a:xfrm>
          <a:prstGeom prst="rect">
            <a:avLst/>
          </a:prstGeom>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Cím 1">
            <a:extLst>
              <a:ext uri="{FF2B5EF4-FFF2-40B4-BE49-F238E27FC236}">
                <a16:creationId xmlns:a16="http://schemas.microsoft.com/office/drawing/2014/main" id="{1B02DE5E-BBCE-411B-877A-D2B51FF6CB8D}"/>
              </a:ext>
            </a:extLst>
          </p:cNvPr>
          <p:cNvSpPr txBox="1">
            <a:spLocks/>
          </p:cNvSpPr>
          <p:nvPr/>
        </p:nvSpPr>
        <p:spPr>
          <a:xfrm>
            <a:off x="10453637" y="6138826"/>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database.js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918058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435665" y="568896"/>
            <a:ext cx="831210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JELSZÓ &amp; VÉDELEM</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9511748" y="1300003"/>
            <a:ext cx="2680252" cy="446708"/>
          </a:xfrm>
          <a:prstGeom prst="rect">
            <a:avLst/>
          </a:prstGeom>
          <a:effectLst>
            <a:outerShdw blurRad="50800" dir="14400000">
              <a:srgbClr val="000000">
                <a:alpha val="40000"/>
              </a:srgbClr>
            </a:outerShdw>
          </a:effectLst>
        </p:spPr>
      </p:pic>
      <p:sp>
        <p:nvSpPr>
          <p:cNvPr id="11" name="Téglalap 10">
            <a:extLst>
              <a:ext uri="{FF2B5EF4-FFF2-40B4-BE49-F238E27FC236}">
                <a16:creationId xmlns:a16="http://schemas.microsoft.com/office/drawing/2014/main" id="{6780EA2A-1B9C-4686-AAB2-E5C718AC9020}"/>
              </a:ext>
            </a:extLst>
          </p:cNvPr>
          <p:cNvSpPr/>
          <p:nvPr/>
        </p:nvSpPr>
        <p:spPr>
          <a:xfrm>
            <a:off x="206592" y="2466620"/>
            <a:ext cx="5559598" cy="3990258"/>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Téglalap 13">
            <a:extLst>
              <a:ext uri="{FF2B5EF4-FFF2-40B4-BE49-F238E27FC236}">
                <a16:creationId xmlns:a16="http://schemas.microsoft.com/office/drawing/2014/main" id="{1CC5CB18-B4AC-4E8D-B34E-C03697522022}"/>
              </a:ext>
            </a:extLst>
          </p:cNvPr>
          <p:cNvSpPr/>
          <p:nvPr/>
        </p:nvSpPr>
        <p:spPr>
          <a:xfrm>
            <a:off x="3982720" y="6156960"/>
            <a:ext cx="1769946" cy="299918"/>
          </a:xfrm>
          <a:prstGeom prst="rect">
            <a:avLst/>
          </a:prstGeom>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Cím 1">
            <a:extLst>
              <a:ext uri="{FF2B5EF4-FFF2-40B4-BE49-F238E27FC236}">
                <a16:creationId xmlns:a16="http://schemas.microsoft.com/office/drawing/2014/main" id="{1B02DE5E-BBCE-411B-877A-D2B51FF6CB8D}"/>
              </a:ext>
            </a:extLst>
          </p:cNvPr>
          <p:cNvSpPr txBox="1">
            <a:spLocks/>
          </p:cNvSpPr>
          <p:nvPr/>
        </p:nvSpPr>
        <p:spPr>
          <a:xfrm>
            <a:off x="3979020" y="6045200"/>
            <a:ext cx="1947453" cy="41167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authController.js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2" name="Téglalap 11">
            <a:extLst>
              <a:ext uri="{FF2B5EF4-FFF2-40B4-BE49-F238E27FC236}">
                <a16:creationId xmlns:a16="http://schemas.microsoft.com/office/drawing/2014/main" id="{CACDDB69-A8CB-4ADF-9456-6282E8A5330B}"/>
              </a:ext>
            </a:extLst>
          </p:cNvPr>
          <p:cNvSpPr/>
          <p:nvPr/>
        </p:nvSpPr>
        <p:spPr>
          <a:xfrm>
            <a:off x="217663" y="2486560"/>
            <a:ext cx="5590022" cy="3970318"/>
          </a:xfrm>
          <a:prstGeom prst="rect">
            <a:avLst/>
          </a:prstGeom>
        </p:spPr>
        <p:txBody>
          <a:bodyPr wrap="square">
            <a:spAutoFit/>
          </a:bodyPr>
          <a:lstStyle/>
          <a:p>
            <a:r>
              <a:rPr lang="hu-HU" dirty="0">
                <a:solidFill>
                  <a:srgbClr val="268AC3"/>
                </a:solidFill>
                <a:latin typeface="Consolas" panose="020B0609020204030204" pitchFamily="49" charset="0"/>
              </a:rPr>
              <a:t>const</a:t>
            </a:r>
            <a:r>
              <a:rPr lang="hu-HU" dirty="0">
                <a:solidFill>
                  <a:srgbClr val="CFCFCF"/>
                </a:solidFill>
                <a:latin typeface="Consolas" panose="020B0609020204030204" pitchFamily="49" charset="0"/>
              </a:rPr>
              <a:t> </a:t>
            </a:r>
            <a:r>
              <a:rPr lang="hu-HU" b="1" dirty="0" err="1">
                <a:solidFill>
                  <a:srgbClr val="CFCFCF"/>
                </a:solidFill>
                <a:latin typeface="Consolas" panose="020B0609020204030204" pitchFamily="49" charset="0"/>
              </a:rPr>
              <a:t>hashedPassword</a:t>
            </a:r>
            <a:r>
              <a:rPr lang="hu-HU" dirty="0">
                <a:solidFill>
                  <a:srgbClr val="CFCFCF"/>
                </a:solidFill>
                <a:latin typeface="Consolas" panose="020B0609020204030204" pitchFamily="49" charset="0"/>
              </a:rPr>
              <a:t> </a:t>
            </a:r>
            <a:r>
              <a:rPr lang="hu-HU" dirty="0">
                <a:solidFill>
                  <a:srgbClr val="EF6363"/>
                </a:solidFill>
                <a:latin typeface="Consolas" panose="020B0609020204030204" pitchFamily="49" charset="0"/>
              </a:rPr>
              <a:t>=</a:t>
            </a:r>
            <a:r>
              <a:rPr lang="hu-HU" dirty="0">
                <a:solidFill>
                  <a:srgbClr val="CFCFCF"/>
                </a:solidFill>
                <a:latin typeface="Consolas" panose="020B0609020204030204" pitchFamily="49" charset="0"/>
              </a:rPr>
              <a:t> </a:t>
            </a:r>
            <a:r>
              <a:rPr lang="hu-HU" dirty="0" err="1">
                <a:solidFill>
                  <a:srgbClr val="EF6363"/>
                </a:solidFill>
                <a:latin typeface="Consolas" panose="020B0609020204030204" pitchFamily="49" charset="0"/>
              </a:rPr>
              <a:t>await</a:t>
            </a:r>
            <a:r>
              <a:rPr lang="hu-HU" dirty="0">
                <a:solidFill>
                  <a:srgbClr val="CFCFCF"/>
                </a:solidFill>
                <a:latin typeface="Consolas" panose="020B0609020204030204" pitchFamily="49" charset="0"/>
              </a:rPr>
              <a:t> </a:t>
            </a:r>
            <a:r>
              <a:rPr lang="hu-HU" dirty="0" err="1">
                <a:solidFill>
                  <a:srgbClr val="CFCFCF"/>
                </a:solidFill>
                <a:latin typeface="Consolas" panose="020B0609020204030204" pitchFamily="49" charset="0"/>
              </a:rPr>
              <a:t>bcrypt</a:t>
            </a:r>
            <a:r>
              <a:rPr lang="hu-HU" dirty="0" err="1">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hash</a:t>
            </a:r>
            <a:r>
              <a:rPr lang="hu-HU" dirty="0">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req</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body</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password</a:t>
            </a:r>
            <a:r>
              <a:rPr lang="hu-HU" dirty="0">
                <a:solidFill>
                  <a:srgbClr val="888888"/>
                </a:solidFill>
                <a:latin typeface="Consolas" panose="020B0609020204030204" pitchFamily="49" charset="0"/>
              </a:rPr>
              <a:t>,</a:t>
            </a:r>
            <a:r>
              <a:rPr lang="hu-HU" dirty="0">
                <a:solidFill>
                  <a:srgbClr val="CFCFCF"/>
                </a:solidFill>
                <a:latin typeface="Consolas" panose="020B0609020204030204" pitchFamily="49" charset="0"/>
              </a:rPr>
              <a:t> </a:t>
            </a:r>
            <a:r>
              <a:rPr lang="hu-HU" dirty="0">
                <a:solidFill>
                  <a:srgbClr val="AFC563"/>
                </a:solidFill>
                <a:latin typeface="Consolas" panose="020B0609020204030204" pitchFamily="49" charset="0"/>
              </a:rPr>
              <a:t>10</a:t>
            </a:r>
            <a:r>
              <a:rPr lang="hu-HU" dirty="0">
                <a:solidFill>
                  <a:srgbClr val="888888"/>
                </a:solidFill>
                <a:latin typeface="Consolas" panose="020B0609020204030204" pitchFamily="49" charset="0"/>
              </a:rPr>
              <a:t>);</a:t>
            </a:r>
          </a:p>
          <a:p>
            <a:endParaRPr lang="hu-HU" dirty="0">
              <a:solidFill>
                <a:srgbClr val="CFCFCF"/>
              </a:solidFill>
              <a:latin typeface="Consolas" panose="020B0609020204030204" pitchFamily="49" charset="0"/>
            </a:endParaRPr>
          </a:p>
          <a:p>
            <a:r>
              <a:rPr lang="hu-HU" dirty="0" err="1">
                <a:solidFill>
                  <a:srgbClr val="CFCFCF"/>
                </a:solidFill>
                <a:latin typeface="Consolas" panose="020B0609020204030204" pitchFamily="49" charset="0"/>
              </a:rPr>
              <a:t>connection</a:t>
            </a:r>
            <a:r>
              <a:rPr lang="hu-HU" dirty="0" err="1">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query</a:t>
            </a:r>
            <a:r>
              <a:rPr lang="hu-HU" dirty="0">
                <a:solidFill>
                  <a:srgbClr val="888888"/>
                </a:solidFill>
                <a:latin typeface="Consolas" panose="020B0609020204030204" pitchFamily="49" charset="0"/>
              </a:rPr>
              <a:t>(</a:t>
            </a:r>
            <a:r>
              <a:rPr lang="hu-HU" dirty="0">
                <a:solidFill>
                  <a:srgbClr val="E7AB65"/>
                </a:solidFill>
                <a:latin typeface="Consolas" panose="020B0609020204030204" pitchFamily="49" charset="0"/>
              </a:rPr>
              <a:t>`INSERT INTO users (</a:t>
            </a:r>
            <a:r>
              <a:rPr lang="hu-HU" dirty="0" err="1">
                <a:solidFill>
                  <a:srgbClr val="E7AB65"/>
                </a:solidFill>
                <a:latin typeface="Consolas" panose="020B0609020204030204" pitchFamily="49" charset="0"/>
              </a:rPr>
              <a:t>name</a:t>
            </a:r>
            <a:r>
              <a:rPr lang="hu-HU" dirty="0">
                <a:solidFill>
                  <a:srgbClr val="E7AB65"/>
                </a:solidFill>
                <a:latin typeface="Consolas" panose="020B0609020204030204" pitchFamily="49" charset="0"/>
              </a:rPr>
              <a:t>, email, password, </a:t>
            </a:r>
            <a:r>
              <a:rPr lang="hu-HU" dirty="0" err="1">
                <a:solidFill>
                  <a:srgbClr val="E7AB65"/>
                </a:solidFill>
                <a:latin typeface="Consolas" panose="020B0609020204030204" pitchFamily="49" charset="0"/>
              </a:rPr>
              <a:t>nationality</a:t>
            </a:r>
            <a:r>
              <a:rPr lang="hu-HU" dirty="0">
                <a:solidFill>
                  <a:srgbClr val="E7AB65"/>
                </a:solidFill>
                <a:latin typeface="Consolas" panose="020B0609020204030204" pitchFamily="49" charset="0"/>
              </a:rPr>
              <a:t>, </a:t>
            </a:r>
            <a:r>
              <a:rPr lang="hu-HU" dirty="0" err="1">
                <a:solidFill>
                  <a:srgbClr val="E7AB65"/>
                </a:solidFill>
                <a:latin typeface="Consolas" panose="020B0609020204030204" pitchFamily="49" charset="0"/>
              </a:rPr>
              <a:t>gender</a:t>
            </a:r>
            <a:r>
              <a:rPr lang="hu-HU" dirty="0">
                <a:solidFill>
                  <a:srgbClr val="E7AB65"/>
                </a:solidFill>
                <a:latin typeface="Consolas" panose="020B0609020204030204" pitchFamily="49" charset="0"/>
              </a:rPr>
              <a:t>, </a:t>
            </a:r>
            <a:r>
              <a:rPr lang="hu-HU" dirty="0" err="1">
                <a:solidFill>
                  <a:srgbClr val="E7AB65"/>
                </a:solidFill>
                <a:latin typeface="Consolas" panose="020B0609020204030204" pitchFamily="49" charset="0"/>
              </a:rPr>
              <a:t>birthdate</a:t>
            </a:r>
            <a:r>
              <a:rPr lang="hu-HU" dirty="0">
                <a:solidFill>
                  <a:srgbClr val="E7AB65"/>
                </a:solidFill>
                <a:latin typeface="Consolas" panose="020B0609020204030204" pitchFamily="49" charset="0"/>
              </a:rPr>
              <a:t>, </a:t>
            </a:r>
            <a:r>
              <a:rPr lang="hu-HU" dirty="0" err="1">
                <a:solidFill>
                  <a:srgbClr val="E7AB65"/>
                </a:solidFill>
                <a:latin typeface="Consolas" panose="020B0609020204030204" pitchFamily="49" charset="0"/>
              </a:rPr>
              <a:t>permission</a:t>
            </a:r>
            <a:r>
              <a:rPr lang="hu-HU" dirty="0">
                <a:solidFill>
                  <a:srgbClr val="E7AB65"/>
                </a:solidFill>
                <a:latin typeface="Consolas" panose="020B0609020204030204" pitchFamily="49" charset="0"/>
              </a:rPr>
              <a:t>) </a:t>
            </a:r>
          </a:p>
          <a:p>
            <a:endParaRPr lang="hu-HU" dirty="0">
              <a:solidFill>
                <a:srgbClr val="E7AB65"/>
              </a:solidFill>
              <a:latin typeface="Consolas" panose="020B0609020204030204" pitchFamily="49" charset="0"/>
            </a:endParaRPr>
          </a:p>
          <a:p>
            <a:r>
              <a:rPr lang="hu-HU" dirty="0">
                <a:solidFill>
                  <a:srgbClr val="E7AB65"/>
                </a:solidFill>
                <a:latin typeface="Consolas" panose="020B0609020204030204" pitchFamily="49" charset="0"/>
              </a:rPr>
              <a:t>VALUES ("</a:t>
            </a:r>
            <a:r>
              <a:rPr lang="hu-HU" dirty="0">
                <a:solidFill>
                  <a:srgbClr val="EF6363"/>
                </a:solidFill>
                <a:latin typeface="Consolas" panose="020B0609020204030204" pitchFamily="49" charset="0"/>
              </a:rPr>
              <a:t>${</a:t>
            </a:r>
            <a:r>
              <a:rPr lang="hu-HU" dirty="0">
                <a:solidFill>
                  <a:srgbClr val="CFCFCF"/>
                </a:solidFill>
                <a:latin typeface="Consolas" panose="020B0609020204030204" pitchFamily="49" charset="0"/>
              </a:rPr>
              <a:t>req</a:t>
            </a:r>
            <a:r>
              <a:rPr lang="hu-HU" dirty="0">
                <a:solidFill>
                  <a:srgbClr val="888888"/>
                </a:solidFill>
                <a:latin typeface="Consolas" panose="020B0609020204030204" pitchFamily="49" charset="0"/>
              </a:rPr>
              <a:t>.</a:t>
            </a:r>
            <a:r>
              <a:rPr lang="hu-HU" dirty="0">
                <a:solidFill>
                  <a:srgbClr val="CFCFCF"/>
                </a:solidFill>
                <a:latin typeface="Consolas" panose="020B0609020204030204" pitchFamily="49" charset="0"/>
              </a:rPr>
              <a:t>body</a:t>
            </a:r>
            <a:r>
              <a:rPr lang="hu-HU" dirty="0">
                <a:solidFill>
                  <a:srgbClr val="888888"/>
                </a:solidFill>
                <a:latin typeface="Consolas" panose="020B0609020204030204" pitchFamily="49" charset="0"/>
              </a:rPr>
              <a:t>.</a:t>
            </a:r>
            <a:r>
              <a:rPr lang="hu-HU" dirty="0">
                <a:solidFill>
                  <a:srgbClr val="CFCFCF"/>
                </a:solidFill>
                <a:latin typeface="Consolas" panose="020B0609020204030204" pitchFamily="49" charset="0"/>
              </a:rPr>
              <a:t>name</a:t>
            </a:r>
            <a:r>
              <a:rPr lang="hu-HU" dirty="0">
                <a:solidFill>
                  <a:srgbClr val="EF6363"/>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a:t>
            </a:r>
            <a:r>
              <a:rPr lang="hu-HU" dirty="0">
                <a:solidFill>
                  <a:srgbClr val="EF6363"/>
                </a:solidFill>
                <a:latin typeface="Consolas" panose="020B0609020204030204" pitchFamily="49" charset="0"/>
              </a:rPr>
              <a:t>${</a:t>
            </a:r>
            <a:r>
              <a:rPr lang="hu-HU" dirty="0" err="1">
                <a:solidFill>
                  <a:srgbClr val="CFCFCF"/>
                </a:solidFill>
                <a:latin typeface="Consolas" panose="020B0609020204030204" pitchFamily="49" charset="0"/>
              </a:rPr>
              <a:t>req</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body</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email</a:t>
            </a:r>
            <a:r>
              <a:rPr lang="hu-HU" dirty="0">
                <a:solidFill>
                  <a:srgbClr val="EF6363"/>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a:t>
            </a:r>
            <a:r>
              <a:rPr lang="hu-HU" dirty="0">
                <a:solidFill>
                  <a:srgbClr val="EF6363"/>
                </a:solidFill>
                <a:latin typeface="Consolas" panose="020B0609020204030204" pitchFamily="49" charset="0"/>
              </a:rPr>
              <a:t>${</a:t>
            </a:r>
            <a:r>
              <a:rPr lang="hu-HU" b="1" dirty="0" err="1">
                <a:solidFill>
                  <a:srgbClr val="CFCFCF"/>
                </a:solidFill>
                <a:latin typeface="Consolas" panose="020B0609020204030204" pitchFamily="49" charset="0"/>
              </a:rPr>
              <a:t>hashedPassword</a:t>
            </a:r>
            <a:r>
              <a:rPr lang="hu-HU" dirty="0">
                <a:solidFill>
                  <a:srgbClr val="EF6363"/>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a:t>
            </a:r>
            <a:r>
              <a:rPr lang="hu-HU" dirty="0">
                <a:solidFill>
                  <a:srgbClr val="EF6363"/>
                </a:solidFill>
                <a:latin typeface="Consolas" panose="020B0609020204030204" pitchFamily="49" charset="0"/>
              </a:rPr>
              <a:t>${</a:t>
            </a:r>
            <a:r>
              <a:rPr lang="hu-HU" dirty="0" err="1">
                <a:solidFill>
                  <a:srgbClr val="CFCFCF"/>
                </a:solidFill>
                <a:latin typeface="Consolas" panose="020B0609020204030204" pitchFamily="49" charset="0"/>
              </a:rPr>
              <a:t>req</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body</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citizenship</a:t>
            </a:r>
            <a:r>
              <a:rPr lang="hu-HU" dirty="0">
                <a:solidFill>
                  <a:srgbClr val="EF6363"/>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a:t>
            </a:r>
            <a:r>
              <a:rPr lang="hu-HU" dirty="0">
                <a:solidFill>
                  <a:srgbClr val="EF6363"/>
                </a:solidFill>
                <a:latin typeface="Consolas" panose="020B0609020204030204" pitchFamily="49" charset="0"/>
              </a:rPr>
              <a:t>${</a:t>
            </a:r>
            <a:r>
              <a:rPr lang="hu-HU" dirty="0" err="1">
                <a:solidFill>
                  <a:srgbClr val="CFCFCF"/>
                </a:solidFill>
                <a:latin typeface="Consolas" panose="020B0609020204030204" pitchFamily="49" charset="0"/>
              </a:rPr>
              <a:t>req</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body</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gender</a:t>
            </a:r>
            <a:r>
              <a:rPr lang="hu-HU" dirty="0">
                <a:solidFill>
                  <a:srgbClr val="EF6363"/>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a:t>
            </a:r>
            <a:r>
              <a:rPr lang="hu-HU" dirty="0">
                <a:solidFill>
                  <a:srgbClr val="EF6363"/>
                </a:solidFill>
                <a:latin typeface="Consolas" panose="020B0609020204030204" pitchFamily="49" charset="0"/>
              </a:rPr>
              <a:t>${</a:t>
            </a:r>
            <a:r>
              <a:rPr lang="hu-HU" dirty="0" err="1">
                <a:solidFill>
                  <a:srgbClr val="CFCFCF"/>
                </a:solidFill>
                <a:latin typeface="Consolas" panose="020B0609020204030204" pitchFamily="49" charset="0"/>
              </a:rPr>
              <a:t>req</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body</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birthday</a:t>
            </a:r>
            <a:r>
              <a:rPr lang="hu-HU" dirty="0">
                <a:solidFill>
                  <a:srgbClr val="EF6363"/>
                </a:solidFill>
                <a:latin typeface="Consolas" panose="020B0609020204030204" pitchFamily="49" charset="0"/>
              </a:rPr>
              <a:t>}</a:t>
            </a:r>
            <a:r>
              <a:rPr lang="hu-HU" dirty="0">
                <a:solidFill>
                  <a:srgbClr val="E7AB65"/>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E7AB65"/>
                </a:solidFill>
                <a:latin typeface="Consolas" panose="020B0609020204030204" pitchFamily="49" charset="0"/>
              </a:rPr>
              <a:t>        "user")`</a:t>
            </a:r>
            <a:r>
              <a:rPr lang="hu-HU" dirty="0">
                <a:solidFill>
                  <a:srgbClr val="888888"/>
                </a:solidFill>
                <a:latin typeface="Consolas" panose="020B0609020204030204" pitchFamily="49" charset="0"/>
              </a:rPr>
              <a:t>,</a:t>
            </a:r>
            <a:endParaRPr lang="hu-HU" b="0" dirty="0">
              <a:solidFill>
                <a:srgbClr val="CFCFCF"/>
              </a:solidFill>
              <a:effectLst/>
              <a:latin typeface="Consolas" panose="020B0609020204030204" pitchFamily="49" charset="0"/>
            </a:endParaRPr>
          </a:p>
        </p:txBody>
      </p:sp>
      <p:sp>
        <p:nvSpPr>
          <p:cNvPr id="15" name="Téglalap 14">
            <a:extLst>
              <a:ext uri="{FF2B5EF4-FFF2-40B4-BE49-F238E27FC236}">
                <a16:creationId xmlns:a16="http://schemas.microsoft.com/office/drawing/2014/main" id="{1556D08D-8786-48FD-A40D-CFAC241D0965}"/>
              </a:ext>
            </a:extLst>
          </p:cNvPr>
          <p:cNvSpPr/>
          <p:nvPr/>
        </p:nvSpPr>
        <p:spPr>
          <a:xfrm>
            <a:off x="116477" y="6429841"/>
            <a:ext cx="5250929" cy="338554"/>
          </a:xfrm>
          <a:prstGeom prst="rect">
            <a:avLst/>
          </a:prstGeom>
        </p:spPr>
        <p:txBody>
          <a:bodyPr wrap="square">
            <a:spAutoFit/>
          </a:bodyPr>
          <a:lstStyle/>
          <a:p>
            <a:pPr algn="just"/>
            <a:r>
              <a:rPr lang="hu-HU" sz="1600" dirty="0">
                <a:solidFill>
                  <a:srgbClr val="FEFEFE"/>
                </a:solidFill>
                <a:latin typeface="Bahnschrift" panose="020B0502040204020203" pitchFamily="34" charset="0"/>
                <a:ea typeface="+mj-ea"/>
                <a:cs typeface="+mj-cs"/>
              </a:rPr>
              <a:t>Hash kódrészlet a </a:t>
            </a:r>
            <a:r>
              <a:rPr lang="hu-HU" sz="1600" dirty="0" err="1">
                <a:solidFill>
                  <a:srgbClr val="FEFEFE"/>
                </a:solidFill>
                <a:latin typeface="Bahnschrift" panose="020B0502040204020203" pitchFamily="34" charset="0"/>
                <a:ea typeface="+mj-ea"/>
                <a:cs typeface="+mj-cs"/>
              </a:rPr>
              <a:t>signUp</a:t>
            </a:r>
            <a:r>
              <a:rPr lang="hu-HU" sz="1600" dirty="0">
                <a:solidFill>
                  <a:srgbClr val="FEFEFE"/>
                </a:solidFill>
                <a:latin typeface="Bahnschrift" panose="020B0502040204020203" pitchFamily="34" charset="0"/>
                <a:ea typeface="+mj-ea"/>
                <a:cs typeface="+mj-cs"/>
              </a:rPr>
              <a:t>() függvényből</a:t>
            </a:r>
          </a:p>
        </p:txBody>
      </p:sp>
      <p:sp>
        <p:nvSpPr>
          <p:cNvPr id="17" name="Téglalap 16">
            <a:extLst>
              <a:ext uri="{FF2B5EF4-FFF2-40B4-BE49-F238E27FC236}">
                <a16:creationId xmlns:a16="http://schemas.microsoft.com/office/drawing/2014/main" id="{3ECC82A3-0951-4B7B-8A2C-C3B26DD054B2}"/>
              </a:ext>
            </a:extLst>
          </p:cNvPr>
          <p:cNvSpPr/>
          <p:nvPr/>
        </p:nvSpPr>
        <p:spPr>
          <a:xfrm>
            <a:off x="5967968" y="2439583"/>
            <a:ext cx="6017440" cy="3990258"/>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Téglalap 17">
            <a:extLst>
              <a:ext uri="{FF2B5EF4-FFF2-40B4-BE49-F238E27FC236}">
                <a16:creationId xmlns:a16="http://schemas.microsoft.com/office/drawing/2014/main" id="{02F69CAB-B0A8-46D9-9AB9-F43FF91AD047}"/>
              </a:ext>
            </a:extLst>
          </p:cNvPr>
          <p:cNvSpPr/>
          <p:nvPr/>
        </p:nvSpPr>
        <p:spPr>
          <a:xfrm>
            <a:off x="10204391" y="6129923"/>
            <a:ext cx="1769946" cy="299918"/>
          </a:xfrm>
          <a:prstGeom prst="rect">
            <a:avLst/>
          </a:prstGeom>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Cím 1">
            <a:extLst>
              <a:ext uri="{FF2B5EF4-FFF2-40B4-BE49-F238E27FC236}">
                <a16:creationId xmlns:a16="http://schemas.microsoft.com/office/drawing/2014/main" id="{7BD28367-010A-4E60-9FBD-71BC2B2F9490}"/>
              </a:ext>
            </a:extLst>
          </p:cNvPr>
          <p:cNvSpPr txBox="1">
            <a:spLocks/>
          </p:cNvSpPr>
          <p:nvPr/>
        </p:nvSpPr>
        <p:spPr>
          <a:xfrm>
            <a:off x="10216055" y="6018163"/>
            <a:ext cx="1947453" cy="41167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authController.js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7" name="Téglalap 6">
            <a:extLst>
              <a:ext uri="{FF2B5EF4-FFF2-40B4-BE49-F238E27FC236}">
                <a16:creationId xmlns:a16="http://schemas.microsoft.com/office/drawing/2014/main" id="{CFD21EDB-C96C-4B7F-BA77-48DE96EF5875}"/>
              </a:ext>
            </a:extLst>
          </p:cNvPr>
          <p:cNvSpPr/>
          <p:nvPr/>
        </p:nvSpPr>
        <p:spPr>
          <a:xfrm>
            <a:off x="5967968" y="2534613"/>
            <a:ext cx="6224032" cy="3539430"/>
          </a:xfrm>
          <a:prstGeom prst="rect">
            <a:avLst/>
          </a:prstGeom>
        </p:spPr>
        <p:txBody>
          <a:bodyPr wrap="square">
            <a:spAutoFit/>
          </a:bodyPr>
          <a:lstStyle/>
          <a:p>
            <a:r>
              <a:rPr lang="hu-HU" sz="1400" dirty="0" err="1">
                <a:solidFill>
                  <a:srgbClr val="EF6363"/>
                </a:solidFill>
                <a:latin typeface="Consolas" panose="020B0609020204030204" pitchFamily="49" charset="0"/>
              </a:rPr>
              <a:t>module</a:t>
            </a:r>
            <a:r>
              <a:rPr lang="hu-HU" sz="1400" dirty="0" err="1">
                <a:solidFill>
                  <a:srgbClr val="888888"/>
                </a:solidFill>
                <a:latin typeface="Consolas" panose="020B0609020204030204" pitchFamily="49" charset="0"/>
              </a:rPr>
              <a:t>.</a:t>
            </a:r>
            <a:r>
              <a:rPr lang="hu-HU" sz="1400" dirty="0" err="1">
                <a:solidFill>
                  <a:srgbClr val="EF6363"/>
                </a:solidFill>
                <a:latin typeface="Consolas" panose="020B0609020204030204" pitchFamily="49" charset="0"/>
              </a:rPr>
              <a:t>exports</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CFCFCF"/>
                </a:solidFill>
                <a:latin typeface="Consolas" panose="020B0609020204030204" pitchFamily="49" charset="0"/>
              </a:rPr>
              <a:t>req</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CFCFCF"/>
                </a:solidFill>
                <a:latin typeface="Consolas" panose="020B0609020204030204" pitchFamily="49" charset="0"/>
              </a:rPr>
              <a:t>res</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CFCFCF"/>
                </a:solidFill>
                <a:latin typeface="Consolas" panose="020B0609020204030204" pitchFamily="49" charset="0"/>
              </a:rPr>
              <a:t>next</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=&gt;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268AC3"/>
                </a:solidFill>
                <a:latin typeface="Consolas" panose="020B0609020204030204" pitchFamily="49" charset="0"/>
              </a:rPr>
              <a:t>const</a:t>
            </a:r>
            <a:r>
              <a:rPr lang="hu-HU" sz="1400" dirty="0">
                <a:solidFill>
                  <a:srgbClr val="CFCFCF"/>
                </a:solidFill>
                <a:latin typeface="Consolas" panose="020B0609020204030204" pitchFamily="49" charset="0"/>
              </a:rPr>
              <a:t> </a:t>
            </a:r>
            <a:r>
              <a:rPr lang="hu-HU" sz="1400" dirty="0" err="1">
                <a:solidFill>
                  <a:srgbClr val="CFCFCF"/>
                </a:solidFill>
                <a:latin typeface="Consolas" panose="020B0609020204030204" pitchFamily="49" charset="0"/>
              </a:rPr>
              <a:t>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CFCFCF"/>
                </a:solidFill>
                <a:latin typeface="Consolas" panose="020B0609020204030204" pitchFamily="49" charset="0"/>
              </a:rPr>
              <a:t>req</a:t>
            </a:r>
            <a:r>
              <a:rPr lang="hu-HU" sz="1400" dirty="0" err="1">
                <a:solidFill>
                  <a:srgbClr val="888888"/>
                </a:solidFill>
                <a:latin typeface="Consolas" panose="020B0609020204030204" pitchFamily="49" charset="0"/>
              </a:rPr>
              <a:t>.</a:t>
            </a:r>
            <a:r>
              <a:rPr lang="hu-HU" sz="1400" dirty="0" err="1">
                <a:solidFill>
                  <a:srgbClr val="CFCFCF"/>
                </a:solidFill>
                <a:latin typeface="Consolas" panose="020B0609020204030204" pitchFamily="49" charset="0"/>
              </a:rPr>
              <a:t>headers</a:t>
            </a:r>
            <a:r>
              <a:rPr lang="hu-HU" sz="1400" dirty="0" err="1">
                <a:solidFill>
                  <a:srgbClr val="888888"/>
                </a:solidFill>
                <a:latin typeface="Consolas" panose="020B0609020204030204" pitchFamily="49" charset="0"/>
              </a:rPr>
              <a:t>.</a:t>
            </a:r>
            <a:r>
              <a:rPr lang="hu-HU" sz="1400" dirty="0" err="1">
                <a:solidFill>
                  <a:srgbClr val="CFCFCF"/>
                </a:solidFill>
                <a:latin typeface="Consolas" panose="020B0609020204030204" pitchFamily="49" charset="0"/>
              </a:rPr>
              <a:t>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CFCFCF"/>
                </a:solidFill>
                <a:latin typeface="Consolas" panose="020B0609020204030204" pitchFamily="49" charset="0"/>
              </a:rPr>
              <a:t>req</a:t>
            </a:r>
            <a:r>
              <a:rPr lang="hu-HU" sz="1400" dirty="0" err="1">
                <a:solidFill>
                  <a:srgbClr val="888888"/>
                </a:solidFill>
                <a:latin typeface="Consolas" panose="020B0609020204030204" pitchFamily="49" charset="0"/>
              </a:rPr>
              <a:t>.</a:t>
            </a:r>
            <a:r>
              <a:rPr lang="hu-HU" sz="1400" dirty="0" err="1">
                <a:solidFill>
                  <a:srgbClr val="CFCFCF"/>
                </a:solidFill>
                <a:latin typeface="Consolas" panose="020B0609020204030204" pitchFamily="49" charset="0"/>
              </a:rPr>
              <a:t>headers</a:t>
            </a:r>
            <a:r>
              <a:rPr lang="hu-HU" sz="1400" dirty="0" err="1">
                <a:solidFill>
                  <a:srgbClr val="888888"/>
                </a:solidFill>
                <a:latin typeface="Consolas" panose="020B0609020204030204" pitchFamily="49" charset="0"/>
              </a:rPr>
              <a:t>.</a:t>
            </a:r>
            <a:r>
              <a:rPr lang="hu-HU" sz="1400" dirty="0" err="1">
                <a:solidFill>
                  <a:srgbClr val="CFCFCF"/>
                </a:solidFill>
                <a:latin typeface="Consolas" panose="020B0609020204030204" pitchFamily="49" charset="0"/>
              </a:rPr>
              <a:t>referer</a:t>
            </a:r>
            <a:r>
              <a:rPr lang="hu-HU" sz="1400" dirty="0">
                <a:solidFill>
                  <a:srgbClr val="888888"/>
                </a:solidFill>
                <a:latin typeface="Consolas" panose="020B0609020204030204" pitchFamily="49" charset="0"/>
              </a:rPr>
              <a:t>;</a:t>
            </a:r>
          </a:p>
          <a:p>
            <a:r>
              <a:rPr lang="hu-HU" sz="1400" dirty="0">
                <a:solidFill>
                  <a:srgbClr val="CFCFCF"/>
                </a:solidFill>
                <a:latin typeface="Consolas" panose="020B0609020204030204" pitchFamily="49" charset="0"/>
              </a:rPr>
              <a:t> </a:t>
            </a: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if</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CFCFCF"/>
                </a:solidFill>
                <a:latin typeface="Consolas" panose="020B0609020204030204" pitchFamily="49" charset="0"/>
              </a:rPr>
              <a:t>allowedOrigins</a:t>
            </a:r>
            <a:r>
              <a:rPr lang="hu-HU" sz="1400" dirty="0" err="1">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some</a:t>
            </a:r>
            <a:r>
              <a:rPr lang="hu-HU" sz="1400" dirty="0">
                <a:solidFill>
                  <a:srgbClr val="888888"/>
                </a:solidFill>
                <a:latin typeface="Consolas" panose="020B0609020204030204" pitchFamily="49" charset="0"/>
              </a:rPr>
              <a:t>(</a:t>
            </a:r>
            <a:r>
              <a:rPr lang="hu-HU" sz="1400" dirty="0" err="1">
                <a:solidFill>
                  <a:srgbClr val="CFCFCF"/>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=&gt;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if</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268AC3"/>
                </a:solidFill>
                <a:latin typeface="Consolas" panose="020B0609020204030204" pitchFamily="49" charset="0"/>
              </a:rPr>
              <a:t>typeof</a:t>
            </a:r>
            <a:r>
              <a:rPr lang="hu-HU" sz="1400" dirty="0">
                <a:solidFill>
                  <a:srgbClr val="CFCFCF"/>
                </a:solidFill>
                <a:latin typeface="Consolas" panose="020B0609020204030204" pitchFamily="49" charset="0"/>
              </a:rPr>
              <a:t> </a:t>
            </a:r>
            <a:r>
              <a:rPr lang="hu-HU" sz="1400" dirty="0" err="1">
                <a:solidFill>
                  <a:srgbClr val="CFCFCF"/>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E7AB65"/>
                </a:solidFill>
                <a:latin typeface="Consolas" panose="020B0609020204030204" pitchFamily="49" charset="0"/>
              </a:rPr>
              <a:t>'</a:t>
            </a:r>
            <a:r>
              <a:rPr lang="hu-HU" sz="1400" dirty="0" err="1">
                <a:solidFill>
                  <a:srgbClr val="E7AB65"/>
                </a:solidFill>
                <a:latin typeface="Consolas" panose="020B0609020204030204" pitchFamily="49" charset="0"/>
              </a:rPr>
              <a:t>string</a:t>
            </a:r>
            <a:r>
              <a:rPr lang="hu-HU" sz="1400" dirty="0">
                <a:solidFill>
                  <a:srgbClr val="E7AB65"/>
                </a:solidFill>
                <a:latin typeface="Consolas" panose="020B0609020204030204" pitchFamily="49" charset="0"/>
              </a:rPr>
              <a:t>'</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CFCFCF"/>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CFCFCF"/>
                </a:solidFill>
                <a:latin typeface="Consolas" panose="020B0609020204030204" pitchFamily="49" charset="0"/>
              </a:rPr>
              <a:t>origin</a:t>
            </a:r>
            <a:r>
              <a:rPr lang="hu-HU" sz="1400" dirty="0">
                <a:solidFill>
                  <a:srgbClr val="888888"/>
                </a:solidFill>
                <a:latin typeface="Consolas" panose="020B0609020204030204" pitchFamily="49" charset="0"/>
              </a:rPr>
              <a:t>;</a:t>
            </a:r>
          </a:p>
          <a:p>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else</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if</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err="1">
                <a:solidFill>
                  <a:srgbClr val="CFCFCF"/>
                </a:solidFill>
                <a:latin typeface="Consolas" panose="020B0609020204030204" pitchFamily="49" charset="0"/>
              </a:rPr>
              <a:t>allowedOrigin</a:t>
            </a:r>
            <a:r>
              <a:rPr lang="hu-HU" sz="1400" dirty="0">
                <a:solidFill>
                  <a:srgbClr val="CFCFCF"/>
                </a:solidFill>
                <a:latin typeface="Consolas" panose="020B0609020204030204" pitchFamily="49" charset="0"/>
              </a:rPr>
              <a:t> </a:t>
            </a:r>
            <a:r>
              <a:rPr lang="hu-HU" sz="1400" dirty="0" err="1">
                <a:solidFill>
                  <a:srgbClr val="268AC3"/>
                </a:solidFill>
                <a:latin typeface="Consolas" panose="020B0609020204030204" pitchFamily="49" charset="0"/>
              </a:rPr>
              <a:t>instanceof</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RegExp</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CFCFCF"/>
                </a:solidFill>
                <a:latin typeface="Consolas" panose="020B0609020204030204" pitchFamily="49" charset="0"/>
              </a:rPr>
              <a:t>allowedOrigin</a:t>
            </a:r>
            <a:r>
              <a:rPr lang="hu-HU" sz="1400" dirty="0" err="1">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test</a:t>
            </a:r>
            <a:r>
              <a:rPr lang="hu-HU" sz="1400" dirty="0">
                <a:solidFill>
                  <a:srgbClr val="888888"/>
                </a:solidFill>
                <a:latin typeface="Consolas" panose="020B0609020204030204" pitchFamily="49" charset="0"/>
              </a:rPr>
              <a:t>(</a:t>
            </a:r>
            <a:r>
              <a:rPr lang="hu-HU" sz="1400" dirty="0" err="1">
                <a:solidFill>
                  <a:srgbClr val="CFCFCF"/>
                </a:solidFill>
                <a:latin typeface="Consolas" panose="020B0609020204030204" pitchFamily="49" charset="0"/>
              </a:rPr>
              <a:t>origin</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CFCFCF"/>
                </a:solidFill>
                <a:latin typeface="Consolas" panose="020B0609020204030204" pitchFamily="49" charset="0"/>
              </a:rPr>
              <a:t>origin</a:t>
            </a:r>
            <a:r>
              <a:rPr lang="hu-HU" sz="1400" dirty="0">
                <a:solidFill>
                  <a:srgbClr val="CFCFCF"/>
                </a:solidFill>
                <a:latin typeface="Consolas" panose="020B0609020204030204" pitchFamily="49" charset="0"/>
              </a:rPr>
              <a:t> </a:t>
            </a:r>
            <a:r>
              <a:rPr lang="hu-HU" sz="1400" dirty="0">
                <a:solidFill>
                  <a:srgbClr val="EF6363"/>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E7AB65"/>
                </a:solidFill>
                <a:latin typeface="Consolas" panose="020B0609020204030204" pitchFamily="49" charset="0"/>
              </a:rPr>
              <a:t>'*’</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DA846B"/>
                </a:solidFill>
                <a:latin typeface="Consolas" panose="020B0609020204030204" pitchFamily="49" charset="0"/>
              </a:rPr>
              <a:t>next</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else</a:t>
            </a:r>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err="1">
                <a:solidFill>
                  <a:srgbClr val="EF6363"/>
                </a:solidFill>
                <a:latin typeface="Consolas" panose="020B0609020204030204" pitchFamily="49" charset="0"/>
              </a:rPr>
              <a:t>return</a:t>
            </a:r>
            <a:r>
              <a:rPr lang="hu-HU" sz="1400" dirty="0">
                <a:solidFill>
                  <a:srgbClr val="CFCFCF"/>
                </a:solidFill>
                <a:latin typeface="Consolas" panose="020B0609020204030204" pitchFamily="49" charset="0"/>
              </a:rPr>
              <a:t> </a:t>
            </a:r>
            <a:r>
              <a:rPr lang="hu-HU" sz="1400" dirty="0" err="1">
                <a:solidFill>
                  <a:srgbClr val="CFCFCF"/>
                </a:solidFill>
                <a:latin typeface="Consolas" panose="020B0609020204030204" pitchFamily="49" charset="0"/>
              </a:rPr>
              <a:t>res</a:t>
            </a:r>
            <a:r>
              <a:rPr lang="hu-HU" sz="1400" dirty="0" err="1">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status</a:t>
            </a:r>
            <a:r>
              <a:rPr lang="hu-HU" sz="1400" dirty="0">
                <a:solidFill>
                  <a:srgbClr val="888888"/>
                </a:solidFill>
                <a:latin typeface="Consolas" panose="020B0609020204030204" pitchFamily="49" charset="0"/>
              </a:rPr>
              <a:t>(</a:t>
            </a:r>
            <a:r>
              <a:rPr lang="hu-HU" sz="1400" dirty="0">
                <a:solidFill>
                  <a:srgbClr val="AFC563"/>
                </a:solidFill>
                <a:latin typeface="Consolas" panose="020B0609020204030204" pitchFamily="49" charset="0"/>
              </a:rPr>
              <a:t>403</a:t>
            </a:r>
            <a:r>
              <a:rPr lang="hu-HU" sz="1400" dirty="0">
                <a:solidFill>
                  <a:srgbClr val="888888"/>
                </a:solidFill>
                <a:latin typeface="Consolas" panose="020B0609020204030204" pitchFamily="49" charset="0"/>
              </a:rPr>
              <a:t>).</a:t>
            </a:r>
            <a:r>
              <a:rPr lang="hu-HU" sz="1400" dirty="0" err="1">
                <a:solidFill>
                  <a:srgbClr val="DA846B"/>
                </a:solidFill>
                <a:latin typeface="Consolas" panose="020B0609020204030204" pitchFamily="49" charset="0"/>
              </a:rPr>
              <a:t>send</a:t>
            </a:r>
            <a:r>
              <a:rPr lang="hu-HU" sz="1400" dirty="0">
                <a:solidFill>
                  <a:srgbClr val="888888"/>
                </a:solidFill>
                <a:latin typeface="Consolas" panose="020B0609020204030204" pitchFamily="49" charset="0"/>
              </a:rPr>
              <a:t>(</a:t>
            </a:r>
            <a:r>
              <a:rPr lang="hu-HU" sz="1400" dirty="0">
                <a:solidFill>
                  <a:srgbClr val="E7AB65"/>
                </a:solidFill>
                <a:latin typeface="Consolas" panose="020B0609020204030204" pitchFamily="49" charset="0"/>
              </a:rPr>
              <a:t>'Hozzáférés megtagadva!'</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CFCFCF"/>
                </a:solidFill>
                <a:latin typeface="Consolas" panose="020B0609020204030204" pitchFamily="49" charset="0"/>
              </a:rPr>
              <a:t>  </a:t>
            </a:r>
            <a:r>
              <a:rPr lang="hu-HU" sz="1400" dirty="0">
                <a:solidFill>
                  <a:srgbClr val="888888"/>
                </a:solidFill>
                <a:latin typeface="Consolas" panose="020B0609020204030204" pitchFamily="49" charset="0"/>
              </a:rPr>
              <a:t>}</a:t>
            </a:r>
            <a:endParaRPr lang="hu-HU" sz="1400" dirty="0">
              <a:solidFill>
                <a:srgbClr val="CFCFCF"/>
              </a:solidFill>
              <a:latin typeface="Consolas" panose="020B0609020204030204" pitchFamily="49" charset="0"/>
            </a:endParaRPr>
          </a:p>
          <a:p>
            <a:r>
              <a:rPr lang="hu-HU" sz="1400" dirty="0">
                <a:solidFill>
                  <a:srgbClr val="888888"/>
                </a:solidFill>
                <a:latin typeface="Consolas" panose="020B0609020204030204" pitchFamily="49" charset="0"/>
              </a:rPr>
              <a:t>};</a:t>
            </a:r>
            <a:endParaRPr lang="hu-HU" sz="1400" b="0" dirty="0">
              <a:solidFill>
                <a:srgbClr val="CFCFCF"/>
              </a:solidFill>
              <a:effectLst/>
              <a:latin typeface="Consolas" panose="020B0609020204030204" pitchFamily="49" charset="0"/>
            </a:endParaRPr>
          </a:p>
        </p:txBody>
      </p:sp>
      <p:sp>
        <p:nvSpPr>
          <p:cNvPr id="20" name="Téglalap 19">
            <a:extLst>
              <a:ext uri="{FF2B5EF4-FFF2-40B4-BE49-F238E27FC236}">
                <a16:creationId xmlns:a16="http://schemas.microsoft.com/office/drawing/2014/main" id="{ED69AA11-54E0-431E-87B6-812B8FCC4228}"/>
              </a:ext>
            </a:extLst>
          </p:cNvPr>
          <p:cNvSpPr/>
          <p:nvPr/>
        </p:nvSpPr>
        <p:spPr>
          <a:xfrm>
            <a:off x="5889658" y="6416323"/>
            <a:ext cx="6380651" cy="338554"/>
          </a:xfrm>
          <a:prstGeom prst="rect">
            <a:avLst/>
          </a:prstGeom>
        </p:spPr>
        <p:txBody>
          <a:bodyPr wrap="square">
            <a:spAutoFit/>
          </a:bodyPr>
          <a:lstStyle/>
          <a:p>
            <a:pPr algn="just"/>
            <a:r>
              <a:rPr lang="hu-HU" sz="1600" dirty="0">
                <a:solidFill>
                  <a:srgbClr val="FEFEFE"/>
                </a:solidFill>
                <a:latin typeface="Bahnschrift" panose="020B0502040204020203" pitchFamily="34" charset="0"/>
                <a:ea typeface="+mj-ea"/>
                <a:cs typeface="+mj-cs"/>
              </a:rPr>
              <a:t>Korlátozó middleware, ami az érkező kérés </a:t>
            </a:r>
            <a:r>
              <a:rPr lang="hu-HU" sz="1600" dirty="0" err="1">
                <a:solidFill>
                  <a:srgbClr val="FEFEFE"/>
                </a:solidFill>
                <a:latin typeface="Bahnschrift" panose="020B0502040204020203" pitchFamily="34" charset="0"/>
                <a:ea typeface="+mj-ea"/>
                <a:cs typeface="+mj-cs"/>
              </a:rPr>
              <a:t>origin</a:t>
            </a:r>
            <a:r>
              <a:rPr lang="hu-HU" sz="1600" dirty="0">
                <a:solidFill>
                  <a:srgbClr val="FEFEFE"/>
                </a:solidFill>
                <a:latin typeface="Bahnschrift" panose="020B0502040204020203" pitchFamily="34" charset="0"/>
                <a:ea typeface="+mj-ea"/>
                <a:cs typeface="+mj-cs"/>
              </a:rPr>
              <a:t>-ját vizsgálja</a:t>
            </a:r>
          </a:p>
        </p:txBody>
      </p:sp>
    </p:spTree>
    <p:extLst>
      <p:ext uri="{BB962C8B-B14F-4D97-AF65-F5344CB8AC3E}">
        <p14:creationId xmlns:p14="http://schemas.microsoft.com/office/powerpoint/2010/main" val="316676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8BC2045D-9B3D-4FA0-A566-CD8ECA6DF697}"/>
              </a:ext>
            </a:extLst>
          </p:cNvPr>
          <p:cNvPicPr>
            <a:picLocks noChangeAspect="1"/>
          </p:cNvPicPr>
          <p:nvPr/>
        </p:nvPicPr>
        <p:blipFill rotWithShape="1">
          <a:blip r:embed="rId2"/>
          <a:srcRect l="9136" t="12747" r="11530" b="7759"/>
          <a:stretch/>
        </p:blipFill>
        <p:spPr>
          <a:xfrm>
            <a:off x="0" y="-13953"/>
            <a:ext cx="12192000" cy="6871953"/>
          </a:xfrm>
          <a:prstGeom prst="rect">
            <a:avLst/>
          </a:prstGeom>
        </p:spPr>
      </p:pic>
    </p:spTree>
    <p:extLst>
      <p:ext uri="{BB962C8B-B14F-4D97-AF65-F5344CB8AC3E}">
        <p14:creationId xmlns:p14="http://schemas.microsoft.com/office/powerpoint/2010/main" val="435627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F0D1C076-FF81-4067-A0DE-773A25C82CE8}"/>
              </a:ext>
            </a:extLst>
          </p:cNvPr>
          <p:cNvPicPr>
            <a:picLocks noChangeAspect="1"/>
          </p:cNvPicPr>
          <p:nvPr/>
        </p:nvPicPr>
        <p:blipFill rotWithShape="1">
          <a:blip r:embed="rId2"/>
          <a:srcRect l="9136" t="12747" r="11530" b="7759"/>
          <a:stretch/>
        </p:blipFill>
        <p:spPr>
          <a:xfrm>
            <a:off x="-1" y="0"/>
            <a:ext cx="12192000" cy="6871953"/>
          </a:xfrm>
          <a:prstGeom prst="rect">
            <a:avLst/>
          </a:prstGeom>
        </p:spPr>
      </p:pic>
      <p:pic>
        <p:nvPicPr>
          <p:cNvPr id="3" name="Kép 2">
            <a:extLst>
              <a:ext uri="{FF2B5EF4-FFF2-40B4-BE49-F238E27FC236}">
                <a16:creationId xmlns:a16="http://schemas.microsoft.com/office/drawing/2014/main" id="{31F39A74-1691-4AAA-A897-B4990718576E}"/>
              </a:ext>
            </a:extLst>
          </p:cNvPr>
          <p:cNvPicPr>
            <a:picLocks noChangeAspect="1"/>
          </p:cNvPicPr>
          <p:nvPr/>
        </p:nvPicPr>
        <p:blipFill rotWithShape="1">
          <a:blip r:embed="rId3"/>
          <a:srcRect l="9375" t="11924" r="9001" b="11470"/>
          <a:stretch/>
        </p:blipFill>
        <p:spPr>
          <a:xfrm>
            <a:off x="0" y="421641"/>
            <a:ext cx="12192002" cy="6436360"/>
          </a:xfrm>
          <a:prstGeom prst="rect">
            <a:avLst/>
          </a:prstGeom>
        </p:spPr>
      </p:pic>
    </p:spTree>
    <p:extLst>
      <p:ext uri="{BB962C8B-B14F-4D97-AF65-F5344CB8AC3E}">
        <p14:creationId xmlns:p14="http://schemas.microsoft.com/office/powerpoint/2010/main" val="315838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10000" y="447188"/>
            <a:ext cx="7856922" cy="970450"/>
          </a:xfrm>
        </p:spPr>
        <p:txBody>
          <a:bodyPr/>
          <a:lstStyle/>
          <a:p>
            <a:r>
              <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CREATING A PROJECT</a:t>
            </a:r>
            <a:endParaRPr lang="hu-HU"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809998" y="2253791"/>
            <a:ext cx="11017565" cy="166991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spc="300" dirty="0">
                <a:solidFill>
                  <a:schemeClr val="tx1"/>
                </a:solidFill>
                <a:latin typeface="Bahnschrift" panose="020B0502040204020203" pitchFamily="34" charset="0"/>
              </a:rPr>
              <a:t>Our team spent the first month designing the look and feel of the web application, defining the features, selecting the technologies to be used, and developing the data storage and database structure.</a:t>
            </a:r>
            <a:endParaRPr lang="hu-HU" sz="2400" b="0" spc="300" dirty="0">
              <a:solidFill>
                <a:schemeClr val="tx1"/>
              </a:solidFill>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16" name="Cím 1">
            <a:extLst>
              <a:ext uri="{FF2B5EF4-FFF2-40B4-BE49-F238E27FC236}">
                <a16:creationId xmlns:a16="http://schemas.microsoft.com/office/drawing/2014/main" id="{DFE57763-B918-46F1-8457-579BE67BAF6A}"/>
              </a:ext>
            </a:extLst>
          </p:cNvPr>
          <p:cNvSpPr txBox="1">
            <a:spLocks/>
          </p:cNvSpPr>
          <p:nvPr/>
        </p:nvSpPr>
        <p:spPr>
          <a:xfrm>
            <a:off x="809998" y="4060864"/>
            <a:ext cx="11017565" cy="166991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spc="300" dirty="0">
                <a:solidFill>
                  <a:schemeClr val="tx1"/>
                </a:solidFill>
                <a:latin typeface="Bahnschrift" panose="020B0502040204020203" pitchFamily="34" charset="0"/>
              </a:rPr>
              <a:t>In addition, we have identified the subtasks that will be undertaken during the development period. In order to ensure the efficiency of the project, our team decided that the best person for the job would carry out the tasks.</a:t>
            </a:r>
            <a:endParaRPr lang="hu-HU" sz="2400" b="0" spc="3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5148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églalap 7">
            <a:extLst>
              <a:ext uri="{FF2B5EF4-FFF2-40B4-BE49-F238E27FC236}">
                <a16:creationId xmlns:a16="http://schemas.microsoft.com/office/drawing/2014/main" id="{C802D95E-710B-44A0-ACBD-7FF0E72A0CB2}"/>
              </a:ext>
            </a:extLst>
          </p:cNvPr>
          <p:cNvSpPr/>
          <p:nvPr/>
        </p:nvSpPr>
        <p:spPr>
          <a:xfrm>
            <a:off x="583344" y="2797833"/>
            <a:ext cx="5400013" cy="3367346"/>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494839" y="692821"/>
            <a:ext cx="10843929"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LEKÉRDEZŐ FÜGGVÉNY, ÉS ANNAK ELÉRHETŐSÉGE</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9511748" y="1300003"/>
            <a:ext cx="2680252" cy="446708"/>
          </a:xfrm>
          <a:prstGeom prst="rect">
            <a:avLst/>
          </a:prstGeom>
          <a:effectLst>
            <a:outerShdw blurRad="50800" dir="14400000">
              <a:srgbClr val="000000">
                <a:alpha val="40000"/>
              </a:srgbClr>
            </a:outerShdw>
          </a:effectLst>
        </p:spPr>
      </p:pic>
      <p:sp>
        <p:nvSpPr>
          <p:cNvPr id="4" name="Téglalap 3">
            <a:extLst>
              <a:ext uri="{FF2B5EF4-FFF2-40B4-BE49-F238E27FC236}">
                <a16:creationId xmlns:a16="http://schemas.microsoft.com/office/drawing/2014/main" id="{80E42CCE-14DF-411E-9EF0-1EAAC139178B}"/>
              </a:ext>
            </a:extLst>
          </p:cNvPr>
          <p:cNvSpPr/>
          <p:nvPr/>
        </p:nvSpPr>
        <p:spPr>
          <a:xfrm>
            <a:off x="583344" y="2797833"/>
            <a:ext cx="5231047" cy="3293209"/>
          </a:xfrm>
          <a:prstGeom prst="rect">
            <a:avLst/>
          </a:prstGeom>
        </p:spPr>
        <p:txBody>
          <a:bodyPr wrap="square">
            <a:spAutoFit/>
          </a:bodyPr>
          <a:lstStyle/>
          <a:p>
            <a:r>
              <a:rPr lang="hu-HU" sz="1600" dirty="0" err="1">
                <a:solidFill>
                  <a:srgbClr val="268AC3"/>
                </a:solidFill>
                <a:latin typeface="Consolas" panose="020B0609020204030204" pitchFamily="49" charset="0"/>
              </a:rPr>
              <a:t>function</a:t>
            </a:r>
            <a:r>
              <a:rPr lang="hu-HU" sz="1600" dirty="0">
                <a:solidFill>
                  <a:srgbClr val="CFCFCF"/>
                </a:solidFill>
                <a:latin typeface="Consolas" panose="020B0609020204030204" pitchFamily="49" charset="0"/>
              </a:rPr>
              <a:t> </a:t>
            </a:r>
            <a:r>
              <a:rPr lang="hu-HU" sz="1600" dirty="0">
                <a:solidFill>
                  <a:srgbClr val="DA846B"/>
                </a:solidFill>
                <a:latin typeface="Consolas" panose="020B0609020204030204" pitchFamily="49" charset="0"/>
              </a:rPr>
              <a:t>getUsers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EF6363"/>
                </a:solidFill>
                <a:latin typeface="Consolas" panose="020B0609020204030204" pitchFamily="49" charset="0"/>
              </a:rPr>
              <a:t>return</a:t>
            </a:r>
            <a:r>
              <a:rPr lang="hu-HU" sz="1600" dirty="0">
                <a:solidFill>
                  <a:srgbClr val="CFCFCF"/>
                </a:solidFill>
                <a:latin typeface="Consolas" panose="020B0609020204030204" pitchFamily="49" charset="0"/>
              </a:rPr>
              <a:t> </a:t>
            </a:r>
            <a:r>
              <a:rPr lang="hu-HU" sz="1600" dirty="0" err="1">
                <a:solidFill>
                  <a:srgbClr val="268AC3"/>
                </a:solidFill>
                <a:latin typeface="Consolas" panose="020B0609020204030204" pitchFamily="49" charset="0"/>
              </a:rPr>
              <a:t>new</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Promise</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resolve</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reject</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connection</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query</a:t>
            </a:r>
            <a:r>
              <a:rPr lang="hu-HU" sz="1600" dirty="0">
                <a:solidFill>
                  <a:srgbClr val="888888"/>
                </a:solidFill>
                <a:latin typeface="Consolas" panose="020B0609020204030204" pitchFamily="49" charset="0"/>
              </a:rPr>
              <a:t>(</a:t>
            </a:r>
            <a:r>
              <a:rPr lang="hu-HU" sz="1600" dirty="0">
                <a:solidFill>
                  <a:srgbClr val="E7AB65"/>
                </a:solidFill>
                <a:latin typeface="Consolas" panose="020B0609020204030204" pitchFamily="49" charset="0"/>
              </a:rPr>
              <a:t>"SELECT * FROM users;"</a:t>
            </a:r>
            <a:r>
              <a:rPr lang="hu-HU" sz="1600" dirty="0">
                <a:solidFill>
                  <a:srgbClr val="888888"/>
                </a:solidFill>
                <a:latin typeface="Consolas" panose="020B0609020204030204" pitchFamily="49" charset="0"/>
              </a:rPr>
              <a:t>,</a:t>
            </a:r>
          </a:p>
          <a:p>
            <a:endParaRPr lang="hu-HU" sz="1600" dirty="0">
              <a:solidFill>
                <a:srgbClr val="888888"/>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268AC3"/>
                </a:solidFill>
                <a:latin typeface="Consolas" panose="020B0609020204030204" pitchFamily="49" charset="0"/>
              </a:rPr>
              <a:t>function</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error</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results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EF6363"/>
                </a:solidFill>
                <a:latin typeface="Consolas" panose="020B0609020204030204" pitchFamily="49" charset="0"/>
              </a:rPr>
              <a:t>if</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error</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DA846B"/>
                </a:solidFill>
                <a:latin typeface="Consolas" panose="020B0609020204030204" pitchFamily="49" charset="0"/>
              </a:rPr>
              <a:t>reject</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error</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EF6363"/>
                </a:solidFill>
                <a:latin typeface="Consolas" panose="020B0609020204030204" pitchFamily="49" charset="0"/>
              </a:rPr>
              <a:t>else</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err="1">
                <a:solidFill>
                  <a:srgbClr val="DA846B"/>
                </a:solidFill>
                <a:latin typeface="Consolas" panose="020B0609020204030204" pitchFamily="49" charset="0"/>
              </a:rPr>
              <a:t>resolve</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results</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p>
          <a:p>
            <a:r>
              <a:rPr lang="hu-HU" sz="1600" dirty="0">
                <a:solidFill>
                  <a:srgbClr val="888888"/>
                </a:solidFill>
                <a:latin typeface="Consolas" panose="020B0609020204030204" pitchFamily="49" charset="0"/>
              </a:rPr>
              <a:t>}</a:t>
            </a:r>
            <a:endParaRPr lang="hu-HU" sz="1600" b="0" dirty="0">
              <a:solidFill>
                <a:srgbClr val="CFCFCF"/>
              </a:solidFill>
              <a:effectLst/>
              <a:latin typeface="Consolas" panose="020B0609020204030204" pitchFamily="49" charset="0"/>
            </a:endParaRPr>
          </a:p>
        </p:txBody>
      </p:sp>
      <p:sp>
        <p:nvSpPr>
          <p:cNvPr id="5" name="Téglalap 4">
            <a:extLst>
              <a:ext uri="{FF2B5EF4-FFF2-40B4-BE49-F238E27FC236}">
                <a16:creationId xmlns:a16="http://schemas.microsoft.com/office/drawing/2014/main" id="{EEC9DD50-412B-4D6E-98E7-915E604C2F81}"/>
              </a:ext>
            </a:extLst>
          </p:cNvPr>
          <p:cNvSpPr/>
          <p:nvPr/>
        </p:nvSpPr>
        <p:spPr>
          <a:xfrm>
            <a:off x="6361337" y="2797833"/>
            <a:ext cx="5334045" cy="3539430"/>
          </a:xfrm>
          <a:prstGeom prst="rect">
            <a:avLst/>
          </a:prstGeom>
        </p:spPr>
        <p:txBody>
          <a:bodyPr wrap="square">
            <a:spAutoFit/>
          </a:bodyPr>
          <a:lstStyle/>
          <a:p>
            <a:r>
              <a:rPr lang="hu-HU" sz="1600" dirty="0" err="1">
                <a:solidFill>
                  <a:srgbClr val="CFCFCF"/>
                </a:solidFill>
                <a:latin typeface="Consolas" panose="020B0609020204030204" pitchFamily="49" charset="0"/>
              </a:rPr>
              <a:t>router</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get</a:t>
            </a:r>
            <a:r>
              <a:rPr lang="hu-HU" sz="1600" dirty="0">
                <a:solidFill>
                  <a:srgbClr val="888888"/>
                </a:solidFill>
                <a:latin typeface="Consolas" panose="020B0609020204030204" pitchFamily="49" charset="0"/>
              </a:rPr>
              <a:t>(</a:t>
            </a:r>
            <a:r>
              <a:rPr lang="hu-HU" sz="1600" dirty="0">
                <a:solidFill>
                  <a:srgbClr val="E7AB65"/>
                </a:solidFill>
                <a:latin typeface="Consolas" panose="020B0609020204030204" pitchFamily="49" charset="0"/>
              </a:rPr>
              <a:t>'/docs/allusers'</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restriction</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req</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res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a:solidFill>
                  <a:srgbClr val="DA846B"/>
                </a:solidFill>
                <a:latin typeface="Consolas" panose="020B0609020204030204" pitchFamily="49" charset="0"/>
              </a:rPr>
              <a:t>getUsers</a:t>
            </a:r>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then</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results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888888"/>
                </a:solidFill>
                <a:latin typeface="Consolas" panose="020B0609020204030204" pitchFamily="49" charset="0"/>
              </a:rPr>
              <a:t>{</a:t>
            </a:r>
          </a:p>
          <a:p>
            <a:r>
              <a:rPr lang="hu-HU" sz="1600" dirty="0">
                <a:solidFill>
                  <a:srgbClr val="888888"/>
                </a:solidFill>
                <a:latin typeface="Consolas" panose="020B0609020204030204" pitchFamily="49" charset="0"/>
              </a:rPr>
              <a:t>	</a:t>
            </a:r>
            <a:r>
              <a:rPr lang="hu-HU" sz="1600" dirty="0" err="1">
                <a:solidFill>
                  <a:srgbClr val="CFCFCF"/>
                </a:solidFill>
                <a:latin typeface="Consolas" panose="020B0609020204030204" pitchFamily="49" charset="0"/>
              </a:rPr>
              <a:t>res</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type</a:t>
            </a:r>
            <a:r>
              <a:rPr lang="hu-HU" sz="1600" dirty="0">
                <a:solidFill>
                  <a:srgbClr val="888888"/>
                </a:solidFill>
                <a:latin typeface="Consolas" panose="020B0609020204030204" pitchFamily="49" charset="0"/>
              </a:rPr>
              <a:t>(</a:t>
            </a:r>
            <a:r>
              <a:rPr lang="hu-HU" sz="1600" dirty="0">
                <a:solidFill>
                  <a:srgbClr val="E7AB65"/>
                </a:solidFill>
                <a:latin typeface="Consolas" panose="020B0609020204030204" pitchFamily="49" charset="0"/>
              </a:rPr>
              <a:t>'</a:t>
            </a:r>
            <a:r>
              <a:rPr lang="hu-HU" sz="1600" dirty="0" err="1">
                <a:solidFill>
                  <a:srgbClr val="E7AB65"/>
                </a:solidFill>
                <a:latin typeface="Consolas" panose="020B0609020204030204" pitchFamily="49" charset="0"/>
              </a:rPr>
              <a:t>json</a:t>
            </a:r>
            <a:r>
              <a:rPr lang="hu-HU" sz="1600" dirty="0">
                <a:solidFill>
                  <a:srgbClr val="E7AB65"/>
                </a:solidFill>
                <a:latin typeface="Consolas" panose="020B0609020204030204" pitchFamily="49" charset="0"/>
              </a:rPr>
              <a:t>'</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send</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JSON</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stringify</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resu</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lts</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268AC3"/>
                </a:solidFill>
                <a:latin typeface="Consolas" panose="020B0609020204030204" pitchFamily="49" charset="0"/>
              </a:rPr>
              <a:t>null</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AFC563"/>
                </a:solidFill>
                <a:latin typeface="Consolas" panose="020B0609020204030204" pitchFamily="49" charset="0"/>
              </a:rPr>
              <a:t>2</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p>
          <a:p>
            <a:r>
              <a:rPr lang="hu-HU" sz="1600" dirty="0">
                <a:solidFill>
                  <a:srgbClr val="888888"/>
                </a:solidFill>
                <a:latin typeface="Consolas" panose="020B0609020204030204" pitchFamily="49" charset="0"/>
              </a:rPr>
              <a:t>	})</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catch</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error</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EF6363"/>
                </a:solidFill>
                <a:latin typeface="Consolas" panose="020B0609020204030204" pitchFamily="49" charset="0"/>
              </a:rPr>
              <a:t>=&gt;</a:t>
            </a:r>
            <a:r>
              <a:rPr lang="hu-HU" sz="1600" dirty="0">
                <a:solidFill>
                  <a:srgbClr val="888888"/>
                </a:solidFill>
                <a:latin typeface="Consolas" panose="020B0609020204030204" pitchFamily="49" charset="0"/>
              </a:rPr>
              <a:t>{</a:t>
            </a:r>
          </a:p>
          <a:p>
            <a:r>
              <a:rPr lang="hu-HU" sz="1600" dirty="0">
                <a:solidFill>
                  <a:srgbClr val="888888"/>
                </a:solidFill>
                <a:latin typeface="Consolas" panose="020B0609020204030204" pitchFamily="49" charset="0"/>
              </a:rPr>
              <a:t>	</a:t>
            </a:r>
            <a:r>
              <a:rPr lang="hu-HU" sz="1600" dirty="0" err="1">
                <a:solidFill>
                  <a:srgbClr val="CFCFCF"/>
                </a:solidFill>
                <a:latin typeface="Consolas" panose="020B0609020204030204" pitchFamily="49" charset="0"/>
              </a:rPr>
              <a:t>res</a:t>
            </a:r>
            <a:r>
              <a:rPr lang="hu-HU" sz="1600" dirty="0" err="1">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status</a:t>
            </a:r>
            <a:r>
              <a:rPr lang="hu-HU" sz="1600" dirty="0">
                <a:solidFill>
                  <a:srgbClr val="888888"/>
                </a:solidFill>
                <a:latin typeface="Consolas" panose="020B0609020204030204" pitchFamily="49" charset="0"/>
              </a:rPr>
              <a:t>(</a:t>
            </a:r>
            <a:r>
              <a:rPr lang="hu-HU" sz="1600" dirty="0">
                <a:solidFill>
                  <a:srgbClr val="AFC563"/>
                </a:solidFill>
                <a:latin typeface="Consolas" panose="020B0609020204030204" pitchFamily="49" charset="0"/>
              </a:rPr>
              <a:t>500</a:t>
            </a:r>
            <a:r>
              <a:rPr lang="hu-HU" sz="1600" dirty="0">
                <a:solidFill>
                  <a:srgbClr val="888888"/>
                </a:solidFill>
                <a:latin typeface="Consolas" panose="020B0609020204030204" pitchFamily="49" charset="0"/>
              </a:rPr>
              <a:t>).</a:t>
            </a:r>
            <a:r>
              <a:rPr lang="hu-HU" sz="1600" dirty="0" err="1">
                <a:solidFill>
                  <a:srgbClr val="DA846B"/>
                </a:solidFill>
                <a:latin typeface="Consolas" panose="020B0609020204030204" pitchFamily="49" charset="0"/>
              </a:rPr>
              <a:t>send</a:t>
            </a:r>
            <a:r>
              <a:rPr lang="hu-HU" sz="1600" dirty="0">
                <a:solidFill>
                  <a:srgbClr val="888888"/>
                </a:solidFill>
                <a:latin typeface="Consolas" panose="020B0609020204030204" pitchFamily="49" charset="0"/>
              </a:rPr>
              <a:t>(</a:t>
            </a:r>
            <a:r>
              <a:rPr lang="hu-HU" sz="1600" dirty="0">
                <a:solidFill>
                  <a:srgbClr val="E7AB65"/>
                </a:solidFill>
                <a:latin typeface="Consolas" panose="020B0609020204030204" pitchFamily="49" charset="0"/>
              </a:rPr>
              <a:t>'Hiba az adatok 	letöltése során! (Adatbázis 	hiba)'</a:t>
            </a:r>
            <a:r>
              <a:rPr lang="hu-HU" sz="1600" dirty="0">
                <a:solidFill>
                  <a:srgbClr val="EF6363"/>
                </a:solidFill>
                <a:latin typeface="Consolas" panose="020B0609020204030204" pitchFamily="49" charset="0"/>
              </a:rPr>
              <a:t>+</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error</a:t>
            </a:r>
            <a:r>
              <a:rPr lang="hu-HU" sz="1600" dirty="0">
                <a:solidFill>
                  <a:srgbClr val="888888"/>
                </a:solidFill>
                <a:latin typeface="Consolas" panose="020B0609020204030204" pitchFamily="49" charset="0"/>
              </a:rPr>
              <a:t>));</a:t>
            </a:r>
          </a:p>
          <a:p>
            <a:r>
              <a:rPr lang="hu-HU" sz="1600" dirty="0">
                <a:solidFill>
                  <a:srgbClr val="888888"/>
                </a:solidFill>
                <a:latin typeface="Consolas" panose="020B0609020204030204" pitchFamily="49" charset="0"/>
              </a:rPr>
              <a:t>	});</a:t>
            </a:r>
            <a:endParaRPr lang="hu-HU" sz="1600" dirty="0">
              <a:solidFill>
                <a:srgbClr val="CFCFCF"/>
              </a:solidFill>
              <a:latin typeface="Consolas" panose="020B0609020204030204" pitchFamily="49" charset="0"/>
            </a:endParaRPr>
          </a:p>
          <a:p>
            <a:r>
              <a:rPr lang="hu-HU" sz="1600" dirty="0">
                <a:solidFill>
                  <a:srgbClr val="888888"/>
                </a:solidFill>
                <a:latin typeface="Consolas" panose="020B0609020204030204" pitchFamily="49" charset="0"/>
              </a:rPr>
              <a:t>});</a:t>
            </a:r>
            <a:endParaRPr lang="hu-HU" sz="1600" dirty="0">
              <a:solidFill>
                <a:srgbClr val="CFCFCF"/>
              </a:solidFill>
              <a:latin typeface="Consolas" panose="020B0609020204030204" pitchFamily="49" charset="0"/>
            </a:endParaRPr>
          </a:p>
          <a:p>
            <a:br>
              <a:rPr lang="hu-HU" sz="1600" dirty="0">
                <a:solidFill>
                  <a:srgbClr val="CFCFCF"/>
                </a:solidFill>
                <a:latin typeface="Consolas" panose="020B0609020204030204" pitchFamily="49" charset="0"/>
              </a:rPr>
            </a:br>
            <a:endParaRPr lang="hu-HU" sz="1600" b="0" dirty="0">
              <a:solidFill>
                <a:srgbClr val="CFCFCF"/>
              </a:solidFill>
              <a:effectLst/>
              <a:latin typeface="Consolas" panose="020B0609020204030204" pitchFamily="49" charset="0"/>
            </a:endParaRPr>
          </a:p>
        </p:txBody>
      </p:sp>
      <p:sp>
        <p:nvSpPr>
          <p:cNvPr id="11" name="Téglalap 10">
            <a:extLst>
              <a:ext uri="{FF2B5EF4-FFF2-40B4-BE49-F238E27FC236}">
                <a16:creationId xmlns:a16="http://schemas.microsoft.com/office/drawing/2014/main" id="{06379963-B72D-43C2-B263-9D7D270F03C5}"/>
              </a:ext>
            </a:extLst>
          </p:cNvPr>
          <p:cNvSpPr/>
          <p:nvPr/>
        </p:nvSpPr>
        <p:spPr>
          <a:xfrm>
            <a:off x="6295368" y="2797833"/>
            <a:ext cx="5400013" cy="3367346"/>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Téglalap 8">
            <a:extLst>
              <a:ext uri="{FF2B5EF4-FFF2-40B4-BE49-F238E27FC236}">
                <a16:creationId xmlns:a16="http://schemas.microsoft.com/office/drawing/2014/main" id="{5F0C898E-7680-4608-93FC-0DCE8857122D}"/>
              </a:ext>
            </a:extLst>
          </p:cNvPr>
          <p:cNvSpPr/>
          <p:nvPr/>
        </p:nvSpPr>
        <p:spPr>
          <a:xfrm>
            <a:off x="3987824" y="5847127"/>
            <a:ext cx="1995534" cy="318052"/>
          </a:xfrm>
          <a:prstGeom prst="rect">
            <a:avLst/>
          </a:prstGeom>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Téglalap 12">
            <a:extLst>
              <a:ext uri="{FF2B5EF4-FFF2-40B4-BE49-F238E27FC236}">
                <a16:creationId xmlns:a16="http://schemas.microsoft.com/office/drawing/2014/main" id="{91D49F60-3B22-43BB-8911-EB5BE3BB1C4F}"/>
              </a:ext>
            </a:extLst>
          </p:cNvPr>
          <p:cNvSpPr/>
          <p:nvPr/>
        </p:nvSpPr>
        <p:spPr>
          <a:xfrm>
            <a:off x="10562320" y="5847127"/>
            <a:ext cx="1133061" cy="318052"/>
          </a:xfrm>
          <a:prstGeom prst="rect">
            <a:avLst/>
          </a:prstGeom>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Cím 1">
            <a:extLst>
              <a:ext uri="{FF2B5EF4-FFF2-40B4-BE49-F238E27FC236}">
                <a16:creationId xmlns:a16="http://schemas.microsoft.com/office/drawing/2014/main" id="{236B3F43-B9C4-4B36-91F5-AA5413662C61}"/>
              </a:ext>
            </a:extLst>
          </p:cNvPr>
          <p:cNvSpPr txBox="1">
            <a:spLocks/>
          </p:cNvSpPr>
          <p:nvPr/>
        </p:nvSpPr>
        <p:spPr>
          <a:xfrm>
            <a:off x="494839" y="6091042"/>
            <a:ext cx="4812319" cy="43167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chemeClr val="tx1"/>
                </a:solidFill>
                <a:effectLst>
                  <a:outerShdw blurRad="38100" dist="38100" dir="2700000" algn="tl">
                    <a:srgbClr val="000000">
                      <a:alpha val="43137"/>
                    </a:srgbClr>
                  </a:outerShdw>
                </a:effectLst>
                <a:latin typeface="Bahnschrift" panose="020B0502040204020203" pitchFamily="34" charset="0"/>
              </a:rPr>
              <a:t>Ez a függvény biztosítja az eredményeket.</a:t>
            </a:r>
            <a:endParaRPr lang="hu-HU" sz="1800" dirty="0">
              <a:solidFill>
                <a:schemeClr val="tx1"/>
              </a:solidFill>
              <a:effectLst>
                <a:outerShdw blurRad="38100" dist="38100" dir="2700000" algn="tl">
                  <a:srgbClr val="000000">
                    <a:alpha val="43137"/>
                  </a:srgbClr>
                </a:outerShdw>
              </a:effectLst>
              <a:latin typeface="Bahnschrift" panose="020B0502040204020203" pitchFamily="34" charset="0"/>
            </a:endParaRPr>
          </a:p>
        </p:txBody>
      </p:sp>
      <p:sp>
        <p:nvSpPr>
          <p:cNvPr id="15" name="Cím 1">
            <a:extLst>
              <a:ext uri="{FF2B5EF4-FFF2-40B4-BE49-F238E27FC236}">
                <a16:creationId xmlns:a16="http://schemas.microsoft.com/office/drawing/2014/main" id="{DC10CB7F-C67F-4F96-B013-75B3B88C9309}"/>
              </a:ext>
            </a:extLst>
          </p:cNvPr>
          <p:cNvSpPr txBox="1">
            <a:spLocks/>
          </p:cNvSpPr>
          <p:nvPr/>
        </p:nvSpPr>
        <p:spPr>
          <a:xfrm>
            <a:off x="6208644" y="6108301"/>
            <a:ext cx="5663316" cy="4467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chemeClr val="tx1"/>
                </a:solidFill>
                <a:effectLst>
                  <a:outerShdw blurRad="38100" dist="38100" dir="2700000" algn="tl">
                    <a:srgbClr val="000000">
                      <a:alpha val="43137"/>
                    </a:srgbClr>
                  </a:outerShdw>
                </a:effectLst>
                <a:latin typeface="Bahnschrift" panose="020B0502040204020203" pitchFamily="34" charset="0"/>
              </a:rPr>
              <a:t>Ezen a védett útvonalon érhető el a felhasználók adatai.</a:t>
            </a:r>
            <a:endParaRPr lang="hu-HU" sz="1800" dirty="0">
              <a:solidFill>
                <a:schemeClr val="tx1"/>
              </a:solidFill>
              <a:effectLst>
                <a:outerShdw blurRad="38100" dist="38100" dir="2700000" algn="tl">
                  <a:srgbClr val="000000">
                    <a:alpha val="43137"/>
                  </a:srgbClr>
                </a:outerShdw>
              </a:effectLst>
              <a:latin typeface="Bahnschrift" panose="020B0502040204020203" pitchFamily="34" charset="0"/>
            </a:endParaRPr>
          </a:p>
        </p:txBody>
      </p:sp>
      <p:sp>
        <p:nvSpPr>
          <p:cNvPr id="16" name="Cím 1">
            <a:extLst>
              <a:ext uri="{FF2B5EF4-FFF2-40B4-BE49-F238E27FC236}">
                <a16:creationId xmlns:a16="http://schemas.microsoft.com/office/drawing/2014/main" id="{779D5D75-D3B9-4BC6-B090-544B968E3F1F}"/>
              </a:ext>
            </a:extLst>
          </p:cNvPr>
          <p:cNvSpPr txBox="1">
            <a:spLocks/>
          </p:cNvSpPr>
          <p:nvPr/>
        </p:nvSpPr>
        <p:spPr>
          <a:xfrm>
            <a:off x="4068870" y="5847127"/>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queryController.js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17" name="Cím 1">
            <a:extLst>
              <a:ext uri="{FF2B5EF4-FFF2-40B4-BE49-F238E27FC236}">
                <a16:creationId xmlns:a16="http://schemas.microsoft.com/office/drawing/2014/main" id="{32E7135D-1BD8-4937-A41F-750A04241BE9}"/>
              </a:ext>
            </a:extLst>
          </p:cNvPr>
          <p:cNvSpPr txBox="1">
            <a:spLocks/>
          </p:cNvSpPr>
          <p:nvPr/>
        </p:nvSpPr>
        <p:spPr>
          <a:xfrm>
            <a:off x="10562322" y="5847127"/>
            <a:ext cx="1133060"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routes.js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8986260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5DD9539-E4F8-4107-B4C4-76E79F75963B}"/>
              </a:ext>
            </a:extLst>
          </p:cNvPr>
          <p:cNvSpPr>
            <a:spLocks noGrp="1"/>
          </p:cNvSpPr>
          <p:nvPr>
            <p:ph type="title"/>
          </p:nvPr>
        </p:nvSpPr>
        <p:spPr/>
        <p:txBody>
          <a:bodyPr/>
          <a:lstStyle/>
          <a:p>
            <a:r>
              <a:rPr lang="hu-HU" dirty="0">
                <a:solidFill>
                  <a:srgbClr val="212121"/>
                </a:solidFill>
                <a:latin typeface="Bahnschrift" panose="020B0502040204020203" pitchFamily="34" charset="0"/>
              </a:rPr>
              <a:t>FRONTEND</a:t>
            </a:r>
          </a:p>
        </p:txBody>
      </p:sp>
      <p:pic>
        <p:nvPicPr>
          <p:cNvPr id="4" name="Tartalom helye 6">
            <a:extLst>
              <a:ext uri="{FF2B5EF4-FFF2-40B4-BE49-F238E27FC236}">
                <a16:creationId xmlns:a16="http://schemas.microsoft.com/office/drawing/2014/main" id="{EF0E7DCE-5FB8-49C7-ACD1-AD47C0A0B4AA}"/>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86886" y="4491956"/>
            <a:ext cx="2152454" cy="358742"/>
          </a:xfrm>
          <a:prstGeom prst="rect">
            <a:avLst/>
          </a:prstGeom>
          <a:effectLst>
            <a:outerShdw blurRad="50800" dir="14400000">
              <a:srgbClr val="000000">
                <a:alpha val="40000"/>
              </a:srgbClr>
            </a:outerShdw>
          </a:effectLst>
        </p:spPr>
      </p:pic>
      <p:sp>
        <p:nvSpPr>
          <p:cNvPr id="7" name="Alcím 2">
            <a:extLst>
              <a:ext uri="{FF2B5EF4-FFF2-40B4-BE49-F238E27FC236}">
                <a16:creationId xmlns:a16="http://schemas.microsoft.com/office/drawing/2014/main" id="{93819769-2272-41B8-822C-0754DF2F8CBF}"/>
              </a:ext>
            </a:extLst>
          </p:cNvPr>
          <p:cNvSpPr txBox="1">
            <a:spLocks/>
          </p:cNvSpPr>
          <p:nvPr/>
        </p:nvSpPr>
        <p:spPr>
          <a:xfrm>
            <a:off x="9039601" y="6296002"/>
            <a:ext cx="295693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hu-HU" b="1" spc="600" dirty="0">
                <a:solidFill>
                  <a:srgbClr val="00C0B5"/>
                </a:solidFill>
                <a:latin typeface="Bahnschrift" panose="020B0502040204020203" pitchFamily="34" charset="0"/>
              </a:rPr>
              <a:t>Csizmazia Ádám</a:t>
            </a:r>
          </a:p>
        </p:txBody>
      </p:sp>
      <p:sp>
        <p:nvSpPr>
          <p:cNvPr id="8" name="Téglalap 7">
            <a:extLst>
              <a:ext uri="{FF2B5EF4-FFF2-40B4-BE49-F238E27FC236}">
                <a16:creationId xmlns:a16="http://schemas.microsoft.com/office/drawing/2014/main" id="{2F608BC7-17BF-4AD4-819C-6D1121C911FA}"/>
              </a:ext>
            </a:extLst>
          </p:cNvPr>
          <p:cNvSpPr/>
          <p:nvPr/>
        </p:nvSpPr>
        <p:spPr>
          <a:xfrm>
            <a:off x="9039601" y="6296002"/>
            <a:ext cx="2956930" cy="43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10716476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églalap 7">
            <a:extLst>
              <a:ext uri="{FF2B5EF4-FFF2-40B4-BE49-F238E27FC236}">
                <a16:creationId xmlns:a16="http://schemas.microsoft.com/office/drawing/2014/main" id="{C802D95E-710B-44A0-ACBD-7FF0E72A0CB2}"/>
              </a:ext>
            </a:extLst>
          </p:cNvPr>
          <p:cNvSpPr/>
          <p:nvPr/>
        </p:nvSpPr>
        <p:spPr>
          <a:xfrm>
            <a:off x="583345" y="3762179"/>
            <a:ext cx="4495552" cy="2661668"/>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645008" y="689483"/>
            <a:ext cx="9203229"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ADATOK LEKÉRDEZÉSE KLIENSOLDALRÓL</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9511748" y="1300003"/>
            <a:ext cx="2680252" cy="446708"/>
          </a:xfrm>
          <a:prstGeom prst="rect">
            <a:avLst/>
          </a:prstGeom>
          <a:effectLst>
            <a:outerShdw blurRad="50800" dir="14400000">
              <a:srgbClr val="000000">
                <a:alpha val="40000"/>
              </a:srgbClr>
            </a:outerShdw>
          </a:effectLst>
        </p:spPr>
      </p:pic>
      <p:sp>
        <p:nvSpPr>
          <p:cNvPr id="11" name="Téglalap 10">
            <a:extLst>
              <a:ext uri="{FF2B5EF4-FFF2-40B4-BE49-F238E27FC236}">
                <a16:creationId xmlns:a16="http://schemas.microsoft.com/office/drawing/2014/main" id="{06379963-B72D-43C2-B263-9D7D270F03C5}"/>
              </a:ext>
            </a:extLst>
          </p:cNvPr>
          <p:cNvSpPr/>
          <p:nvPr/>
        </p:nvSpPr>
        <p:spPr>
          <a:xfrm>
            <a:off x="5327624" y="3762179"/>
            <a:ext cx="6367757" cy="2661668"/>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Téglalap 8">
            <a:extLst>
              <a:ext uri="{FF2B5EF4-FFF2-40B4-BE49-F238E27FC236}">
                <a16:creationId xmlns:a16="http://schemas.microsoft.com/office/drawing/2014/main" id="{5F0C898E-7680-4608-93FC-0DCE8857122D}"/>
              </a:ext>
            </a:extLst>
          </p:cNvPr>
          <p:cNvSpPr/>
          <p:nvPr/>
        </p:nvSpPr>
        <p:spPr>
          <a:xfrm>
            <a:off x="3083363" y="6092069"/>
            <a:ext cx="1995534" cy="318052"/>
          </a:xfrm>
          <a:prstGeom prst="rect">
            <a:avLst/>
          </a:prstGeom>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Cím 1">
            <a:extLst>
              <a:ext uri="{FF2B5EF4-FFF2-40B4-BE49-F238E27FC236}">
                <a16:creationId xmlns:a16="http://schemas.microsoft.com/office/drawing/2014/main" id="{236B3F43-B9C4-4B36-91F5-AA5413662C61}"/>
              </a:ext>
            </a:extLst>
          </p:cNvPr>
          <p:cNvSpPr txBox="1">
            <a:spLocks/>
          </p:cNvSpPr>
          <p:nvPr/>
        </p:nvSpPr>
        <p:spPr>
          <a:xfrm>
            <a:off x="484301" y="6400182"/>
            <a:ext cx="4584058"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200" dirty="0">
                <a:solidFill>
                  <a:schemeClr val="tx1"/>
                </a:solidFill>
                <a:effectLst>
                  <a:outerShdw blurRad="38100" dist="38100" dir="2700000" algn="tl">
                    <a:srgbClr val="000000">
                      <a:alpha val="43137"/>
                    </a:srgbClr>
                  </a:outerShdw>
                </a:effectLst>
                <a:latin typeface="Bahnschrift" panose="020B0502040204020203" pitchFamily="34" charset="0"/>
              </a:rPr>
              <a:t>Az axios segítségével lekérjük a backend szerverről az adatot</a:t>
            </a:r>
            <a:endParaRPr lang="hu-HU" sz="1400" dirty="0">
              <a:solidFill>
                <a:schemeClr val="tx1"/>
              </a:solidFill>
              <a:effectLst>
                <a:outerShdw blurRad="38100" dist="38100" dir="2700000" algn="tl">
                  <a:srgbClr val="000000">
                    <a:alpha val="43137"/>
                  </a:srgbClr>
                </a:outerShdw>
              </a:effectLst>
              <a:latin typeface="Bahnschrift" panose="020B0502040204020203" pitchFamily="34" charset="0"/>
            </a:endParaRPr>
          </a:p>
        </p:txBody>
      </p:sp>
      <p:sp>
        <p:nvSpPr>
          <p:cNvPr id="15" name="Cím 1">
            <a:extLst>
              <a:ext uri="{FF2B5EF4-FFF2-40B4-BE49-F238E27FC236}">
                <a16:creationId xmlns:a16="http://schemas.microsoft.com/office/drawing/2014/main" id="{DC10CB7F-C67F-4F96-B013-75B3B88C9309}"/>
              </a:ext>
            </a:extLst>
          </p:cNvPr>
          <p:cNvSpPr txBox="1">
            <a:spLocks/>
          </p:cNvSpPr>
          <p:nvPr/>
        </p:nvSpPr>
        <p:spPr>
          <a:xfrm>
            <a:off x="5286288" y="6385882"/>
            <a:ext cx="4585252"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200" dirty="0">
                <a:solidFill>
                  <a:schemeClr val="tx1"/>
                </a:solidFill>
                <a:effectLst>
                  <a:outerShdw blurRad="38100" dist="38100" dir="2700000" algn="tl">
                    <a:srgbClr val="000000">
                      <a:alpha val="43137"/>
                    </a:srgbClr>
                  </a:outerShdw>
                </a:effectLst>
                <a:latin typeface="Bahnschrift" panose="020B0502040204020203" pitchFamily="34" charset="0"/>
              </a:rPr>
              <a:t>A kapott érték kiíratása táblázatba.</a:t>
            </a:r>
            <a:endParaRPr lang="hu-HU" sz="1400" dirty="0">
              <a:solidFill>
                <a:schemeClr val="tx1"/>
              </a:solidFill>
              <a:effectLst>
                <a:outerShdw blurRad="38100" dist="38100" dir="2700000" algn="tl">
                  <a:srgbClr val="000000">
                    <a:alpha val="43137"/>
                  </a:srgbClr>
                </a:outerShdw>
              </a:effectLst>
              <a:latin typeface="Bahnschrift" panose="020B0502040204020203" pitchFamily="34" charset="0"/>
            </a:endParaRPr>
          </a:p>
        </p:txBody>
      </p:sp>
      <p:sp>
        <p:nvSpPr>
          <p:cNvPr id="16" name="Cím 1">
            <a:extLst>
              <a:ext uri="{FF2B5EF4-FFF2-40B4-BE49-F238E27FC236}">
                <a16:creationId xmlns:a16="http://schemas.microsoft.com/office/drawing/2014/main" id="{779D5D75-D3B9-4BC6-B090-544B968E3F1F}"/>
              </a:ext>
            </a:extLst>
          </p:cNvPr>
          <p:cNvSpPr txBox="1">
            <a:spLocks/>
          </p:cNvSpPr>
          <p:nvPr/>
        </p:nvSpPr>
        <p:spPr>
          <a:xfrm>
            <a:off x="3134219" y="6103902"/>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admin_tables.vue</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3" name="Téglalap 2">
            <a:extLst>
              <a:ext uri="{FF2B5EF4-FFF2-40B4-BE49-F238E27FC236}">
                <a16:creationId xmlns:a16="http://schemas.microsoft.com/office/drawing/2014/main" id="{51169564-D0EC-4C14-A774-21795FC16D76}"/>
              </a:ext>
            </a:extLst>
          </p:cNvPr>
          <p:cNvSpPr/>
          <p:nvPr/>
        </p:nvSpPr>
        <p:spPr>
          <a:xfrm>
            <a:off x="404191" y="3844801"/>
            <a:ext cx="4744279" cy="2308324"/>
          </a:xfrm>
          <a:prstGeom prst="rect">
            <a:avLst/>
          </a:prstGeom>
        </p:spPr>
        <p:txBody>
          <a:bodyPr wrap="square">
            <a:spAutoFit/>
          </a:bodyPr>
          <a:lstStyle/>
          <a:p>
            <a:r>
              <a:rPr lang="hu-HU" dirty="0">
                <a:solidFill>
                  <a:srgbClr val="DA846B"/>
                </a:solidFill>
                <a:latin typeface="Consolas" panose="020B0609020204030204" pitchFamily="49" charset="0"/>
              </a:rPr>
              <a:t>   </a:t>
            </a:r>
            <a:r>
              <a:rPr lang="hu-HU" dirty="0" err="1">
                <a:solidFill>
                  <a:srgbClr val="CFCFCF"/>
                </a:solidFill>
                <a:latin typeface="Consolas" panose="020B0609020204030204" pitchFamily="49" charset="0"/>
              </a:rPr>
              <a:t>axios</a:t>
            </a:r>
            <a:r>
              <a:rPr lang="hu-HU" dirty="0" err="1">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get</a:t>
            </a:r>
            <a:r>
              <a:rPr lang="hu-HU" dirty="0">
                <a:solidFill>
                  <a:srgbClr val="888888"/>
                </a:solidFill>
                <a:latin typeface="Consolas" panose="020B0609020204030204" pitchFamily="49" charset="0"/>
              </a:rPr>
              <a:t>(</a:t>
            </a:r>
            <a:r>
              <a:rPr lang="hu-HU" dirty="0">
                <a:solidFill>
                  <a:srgbClr val="E7AB65"/>
                </a:solidFill>
                <a:latin typeface="Consolas" panose="020B0609020204030204" pitchFamily="49" charset="0"/>
              </a:rPr>
              <a:t>"/allusers"</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then</a:t>
            </a:r>
            <a:r>
              <a:rPr lang="hu-HU" dirty="0">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response</a:t>
            </a:r>
            <a:r>
              <a:rPr lang="hu-HU" dirty="0">
                <a:solidFill>
                  <a:srgbClr val="DA846B"/>
                </a:solidFill>
                <a:latin typeface="Consolas" panose="020B0609020204030204" pitchFamily="49" charset="0"/>
              </a:rPr>
              <a:t> </a:t>
            </a:r>
            <a:r>
              <a:rPr lang="hu-HU" dirty="0">
                <a:solidFill>
                  <a:srgbClr val="EF6363"/>
                </a:solidFill>
                <a:latin typeface="Consolas" panose="020B0609020204030204" pitchFamily="49" charset="0"/>
              </a:rPr>
              <a:t>=&gt;</a:t>
            </a:r>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err="1">
                <a:solidFill>
                  <a:srgbClr val="268AC3"/>
                </a:solidFill>
                <a:latin typeface="Consolas" panose="020B0609020204030204" pitchFamily="49" charset="0"/>
              </a:rPr>
              <a:t>this</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users</a:t>
            </a:r>
            <a:r>
              <a:rPr lang="hu-HU" dirty="0">
                <a:solidFill>
                  <a:srgbClr val="DA846B"/>
                </a:solidFill>
                <a:latin typeface="Consolas" panose="020B0609020204030204" pitchFamily="49" charset="0"/>
              </a:rPr>
              <a:t> </a:t>
            </a:r>
            <a:r>
              <a:rPr lang="hu-HU" dirty="0">
                <a:solidFill>
                  <a:srgbClr val="EF6363"/>
                </a:solidFill>
                <a:latin typeface="Consolas" panose="020B0609020204030204" pitchFamily="49" charset="0"/>
              </a:rPr>
              <a:t>=</a:t>
            </a:r>
            <a:r>
              <a:rPr lang="hu-HU" dirty="0">
                <a:solidFill>
                  <a:srgbClr val="DA846B"/>
                </a:solidFill>
                <a:latin typeface="Consolas" panose="020B0609020204030204" pitchFamily="49" charset="0"/>
              </a:rPr>
              <a:t> </a:t>
            </a:r>
            <a:r>
              <a:rPr lang="hu-HU" dirty="0" err="1">
                <a:solidFill>
                  <a:srgbClr val="CFCFCF"/>
                </a:solidFill>
                <a:latin typeface="Consolas" panose="020B0609020204030204" pitchFamily="49" charset="0"/>
              </a:rPr>
              <a:t>response</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data</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r>
              <a:rPr lang="hu-HU" dirty="0" err="1">
                <a:solidFill>
                  <a:srgbClr val="DA846B"/>
                </a:solidFill>
                <a:latin typeface="Consolas" panose="020B0609020204030204" pitchFamily="49" charset="0"/>
              </a:rPr>
              <a:t>catch</a:t>
            </a:r>
            <a:r>
              <a:rPr lang="hu-HU" dirty="0">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error</a:t>
            </a:r>
            <a:r>
              <a:rPr lang="hu-HU" dirty="0">
                <a:solidFill>
                  <a:srgbClr val="DA846B"/>
                </a:solidFill>
                <a:latin typeface="Consolas" panose="020B0609020204030204" pitchFamily="49" charset="0"/>
              </a:rPr>
              <a:t> </a:t>
            </a:r>
            <a:r>
              <a:rPr lang="hu-HU" dirty="0">
                <a:solidFill>
                  <a:srgbClr val="EF6363"/>
                </a:solidFill>
                <a:latin typeface="Consolas" panose="020B0609020204030204" pitchFamily="49" charset="0"/>
              </a:rPr>
              <a:t>=&gt;</a:t>
            </a:r>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CFCFCF"/>
                </a:solidFill>
                <a:latin typeface="Consolas" panose="020B0609020204030204" pitchFamily="49" charset="0"/>
              </a:rPr>
              <a:t>console</a:t>
            </a:r>
            <a:r>
              <a:rPr lang="hu-HU" dirty="0">
                <a:solidFill>
                  <a:srgbClr val="888888"/>
                </a:solidFill>
                <a:latin typeface="Consolas" panose="020B0609020204030204" pitchFamily="49" charset="0"/>
              </a:rPr>
              <a:t>.</a:t>
            </a:r>
            <a:r>
              <a:rPr lang="hu-HU" dirty="0">
                <a:solidFill>
                  <a:srgbClr val="DA846B"/>
                </a:solidFill>
                <a:latin typeface="Consolas" panose="020B0609020204030204" pitchFamily="49" charset="0"/>
              </a:rPr>
              <a:t>log</a:t>
            </a:r>
            <a:r>
              <a:rPr lang="hu-HU" dirty="0">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error</a:t>
            </a:r>
            <a:r>
              <a:rPr lang="hu-HU" dirty="0">
                <a:solidFill>
                  <a:srgbClr val="888888"/>
                </a:solidFill>
                <a:latin typeface="Consolas" panose="020B0609020204030204" pitchFamily="49" charset="0"/>
              </a:rPr>
              <a:t>);</a:t>
            </a:r>
            <a:endParaRPr lang="hu-HU" dirty="0">
              <a:solidFill>
                <a:srgbClr val="CFCFCF"/>
              </a:solidFill>
              <a:latin typeface="Consolas" panose="020B0609020204030204" pitchFamily="49" charset="0"/>
            </a:endParaRPr>
          </a:p>
          <a:p>
            <a:r>
              <a:rPr lang="hu-HU" dirty="0">
                <a:solidFill>
                  <a:srgbClr val="DA846B"/>
                </a:solidFill>
                <a:latin typeface="Consolas" panose="020B0609020204030204" pitchFamily="49" charset="0"/>
              </a:rPr>
              <a:t>      </a:t>
            </a:r>
            <a:r>
              <a:rPr lang="hu-HU" dirty="0">
                <a:solidFill>
                  <a:srgbClr val="888888"/>
                </a:solidFill>
                <a:latin typeface="Consolas" panose="020B0609020204030204" pitchFamily="49" charset="0"/>
              </a:rPr>
              <a:t>});</a:t>
            </a:r>
            <a:endParaRPr lang="hu-HU" b="0" dirty="0">
              <a:solidFill>
                <a:srgbClr val="CFCFCF"/>
              </a:solidFill>
              <a:effectLst/>
              <a:latin typeface="Consolas" panose="020B0609020204030204" pitchFamily="49" charset="0"/>
            </a:endParaRPr>
          </a:p>
        </p:txBody>
      </p:sp>
      <p:sp>
        <p:nvSpPr>
          <p:cNvPr id="12" name="Téglalap 11">
            <a:extLst>
              <a:ext uri="{FF2B5EF4-FFF2-40B4-BE49-F238E27FC236}">
                <a16:creationId xmlns:a16="http://schemas.microsoft.com/office/drawing/2014/main" id="{787C4EDE-988B-4DED-831A-AF001A34A528}"/>
              </a:ext>
            </a:extLst>
          </p:cNvPr>
          <p:cNvSpPr/>
          <p:nvPr/>
        </p:nvSpPr>
        <p:spPr>
          <a:xfrm>
            <a:off x="5246623" y="3967911"/>
            <a:ext cx="6529758" cy="2062103"/>
          </a:xfrm>
          <a:prstGeom prst="rect">
            <a:avLst/>
          </a:prstGeom>
        </p:spPr>
        <p:txBody>
          <a:bodyPr wrap="square">
            <a:spAutoFit/>
          </a:bodyPr>
          <a:lstStyle/>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tr</a:t>
            </a:r>
            <a:r>
              <a:rPr lang="hu-HU" sz="1600" dirty="0">
                <a:solidFill>
                  <a:srgbClr val="CFCFCF"/>
                </a:solidFill>
                <a:latin typeface="Consolas" panose="020B0609020204030204" pitchFamily="49" charset="0"/>
              </a:rPr>
              <a:t> v-</a:t>
            </a:r>
            <a:r>
              <a:rPr lang="hu-HU" sz="1600" dirty="0" err="1">
                <a:solidFill>
                  <a:srgbClr val="CFCFCF"/>
                </a:solidFill>
                <a:latin typeface="Consolas" panose="020B0609020204030204" pitchFamily="49" charset="0"/>
              </a:rPr>
              <a:t>for</a:t>
            </a:r>
            <a:r>
              <a:rPr lang="hu-HU" sz="1600" dirty="0">
                <a:solidFill>
                  <a:srgbClr val="888888"/>
                </a:solidFill>
                <a:latin typeface="Consolas" panose="020B0609020204030204" pitchFamily="49" charset="0"/>
              </a:rPr>
              <a:t>=</a:t>
            </a:r>
            <a:r>
              <a:rPr lang="hu-HU" sz="1600" dirty="0">
                <a:solidFill>
                  <a:srgbClr val="E7AB65"/>
                </a:solidFill>
                <a:latin typeface="Consolas" panose="020B0609020204030204" pitchFamily="49" charset="0"/>
              </a:rPr>
              <a:t>"</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user</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index</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268AC3"/>
                </a:solidFill>
                <a:latin typeface="Consolas" panose="020B0609020204030204" pitchFamily="49" charset="0"/>
              </a:rPr>
              <a:t>in</a:t>
            </a:r>
            <a:r>
              <a:rPr lang="hu-HU" sz="1600" dirty="0">
                <a:solidFill>
                  <a:srgbClr val="CFCFCF"/>
                </a:solidFill>
                <a:latin typeface="Consolas" panose="020B0609020204030204" pitchFamily="49" charset="0"/>
              </a:rPr>
              <a:t> users</a:t>
            </a:r>
            <a:r>
              <a:rPr lang="hu-HU" sz="1600" dirty="0">
                <a:solidFill>
                  <a:srgbClr val="E7AB65"/>
                </a:solidFill>
                <a:latin typeface="Consolas" panose="020B0609020204030204" pitchFamily="49" charset="0"/>
              </a:rPr>
              <a:t>„</a:t>
            </a:r>
            <a:r>
              <a:rPr lang="hu-HU" sz="1600" dirty="0">
                <a:solidFill>
                  <a:srgbClr val="CFCFCF"/>
                </a:solidFill>
                <a:latin typeface="Consolas" panose="020B0609020204030204" pitchFamily="49" charset="0"/>
              </a:rPr>
              <a:t> </a:t>
            </a:r>
            <a:r>
              <a:rPr lang="hu-HU" sz="1600" dirty="0">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key</a:t>
            </a:r>
            <a:r>
              <a:rPr lang="hu-HU" sz="1600" dirty="0">
                <a:solidFill>
                  <a:srgbClr val="888888"/>
                </a:solidFill>
                <a:latin typeface="Consolas" panose="020B0609020204030204" pitchFamily="49" charset="0"/>
              </a:rPr>
              <a:t>=</a:t>
            </a:r>
            <a:r>
              <a:rPr lang="hu-HU" sz="1600" dirty="0">
                <a:solidFill>
                  <a:srgbClr val="E7AB65"/>
                </a:solidFill>
                <a:latin typeface="Consolas" panose="020B0609020204030204" pitchFamily="49" charset="0"/>
              </a:rPr>
              <a:t>"</a:t>
            </a:r>
            <a:r>
              <a:rPr lang="hu-HU" sz="1600" dirty="0">
                <a:solidFill>
                  <a:srgbClr val="CFCFCF"/>
                </a:solidFill>
                <a:latin typeface="Consolas" panose="020B0609020204030204" pitchFamily="49" charset="0"/>
              </a:rPr>
              <a:t>user</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id</a:t>
            </a:r>
            <a:r>
              <a:rPr lang="hu-HU" sz="1600" dirty="0">
                <a:solidFill>
                  <a:srgbClr val="E7AB65"/>
                </a:solidFill>
                <a:latin typeface="Consolas" panose="020B0609020204030204" pitchFamily="49" charset="0"/>
              </a:rPr>
              <a:t>"</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th</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scope</a:t>
            </a:r>
            <a:r>
              <a:rPr lang="hu-HU" sz="1600" dirty="0">
                <a:solidFill>
                  <a:srgbClr val="CFCFCF"/>
                </a:solidFill>
                <a:latin typeface="Consolas" panose="020B0609020204030204" pitchFamily="49" charset="0"/>
              </a:rPr>
              <a:t>=</a:t>
            </a:r>
            <a:r>
              <a:rPr lang="hu-HU" sz="1600" dirty="0">
                <a:solidFill>
                  <a:srgbClr val="E7AB65"/>
                </a:solidFill>
                <a:latin typeface="Consolas" panose="020B0609020204030204" pitchFamily="49" charset="0"/>
              </a:rPr>
              <a:t>"</a:t>
            </a:r>
            <a:r>
              <a:rPr lang="hu-HU" sz="1600" dirty="0" err="1">
                <a:solidFill>
                  <a:srgbClr val="E7AB65"/>
                </a:solidFill>
                <a:latin typeface="Consolas" panose="020B0609020204030204" pitchFamily="49" charset="0"/>
              </a:rPr>
              <a:t>row</a:t>
            </a:r>
            <a:r>
              <a:rPr lang="hu-HU" sz="1600" dirty="0">
                <a:solidFill>
                  <a:srgbClr val="E7AB65"/>
                </a:solidFill>
                <a:latin typeface="Consolas" panose="020B0609020204030204" pitchFamily="49" charset="0"/>
              </a:rPr>
              <a:t>"</a:t>
            </a:r>
            <a:r>
              <a:rPr lang="hu-HU" sz="1600" dirty="0">
                <a:solidFill>
                  <a:srgbClr val="777777"/>
                </a:solidFill>
                <a:latin typeface="Consolas" panose="020B0609020204030204" pitchFamily="49" charset="0"/>
              </a:rPr>
              <a:t>&gt;</a:t>
            </a:r>
            <a:r>
              <a:rPr lang="hu-HU" sz="1600" dirty="0">
                <a:solidFill>
                  <a:srgbClr val="CFCFCF"/>
                </a:solidFill>
                <a:latin typeface="Consolas" panose="020B0609020204030204" pitchFamily="49" charset="0"/>
              </a:rPr>
              <a:t>{{ index</a:t>
            </a:r>
            <a:r>
              <a:rPr lang="hu-HU" sz="1600" dirty="0">
                <a:solidFill>
                  <a:srgbClr val="EF6363"/>
                </a:solidFill>
                <a:latin typeface="Consolas" panose="020B0609020204030204" pitchFamily="49" charset="0"/>
              </a:rPr>
              <a:t>+</a:t>
            </a:r>
            <a:r>
              <a:rPr lang="hu-HU" sz="1600" dirty="0">
                <a:solidFill>
                  <a:srgbClr val="AFC563"/>
                </a:solidFill>
                <a:latin typeface="Consolas" panose="020B0609020204030204" pitchFamily="49" charset="0"/>
              </a:rPr>
              <a:t>1</a:t>
            </a:r>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th</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class</a:t>
            </a:r>
            <a:r>
              <a:rPr lang="hu-HU" sz="1600" dirty="0">
                <a:solidFill>
                  <a:srgbClr val="CFCFCF"/>
                </a:solidFill>
                <a:latin typeface="Consolas" panose="020B0609020204030204" pitchFamily="49" charset="0"/>
              </a:rPr>
              <a:t>=</a:t>
            </a:r>
            <a:r>
              <a:rPr lang="hu-HU" sz="1600" dirty="0">
                <a:solidFill>
                  <a:srgbClr val="E7AB65"/>
                </a:solidFill>
                <a:latin typeface="Consolas" panose="020B0609020204030204" pitchFamily="49" charset="0"/>
              </a:rPr>
              <a:t>"text-</a:t>
            </a:r>
            <a:r>
              <a:rPr lang="hu-HU" sz="1600" dirty="0" err="1">
                <a:solidFill>
                  <a:srgbClr val="E7AB65"/>
                </a:solidFill>
                <a:latin typeface="Consolas" panose="020B0609020204030204" pitchFamily="49" charset="0"/>
              </a:rPr>
              <a:t>uppercase</a:t>
            </a:r>
            <a:r>
              <a:rPr lang="hu-HU" sz="1600" dirty="0">
                <a:solidFill>
                  <a:srgbClr val="E7AB65"/>
                </a:solidFill>
                <a:latin typeface="Consolas" panose="020B0609020204030204" pitchFamily="49" charset="0"/>
              </a:rPr>
              <a:t>"</a:t>
            </a:r>
            <a:r>
              <a:rPr lang="hu-HU" sz="1600" dirty="0">
                <a:solidFill>
                  <a:srgbClr val="777777"/>
                </a:solidFill>
                <a:latin typeface="Consolas" panose="020B0609020204030204" pitchFamily="49" charset="0"/>
              </a:rPr>
              <a:t>&gt;</a:t>
            </a:r>
            <a:r>
              <a:rPr lang="hu-HU" sz="1600" dirty="0">
                <a:solidFill>
                  <a:srgbClr val="CFCFCF"/>
                </a:solidFill>
                <a:latin typeface="Consolas" panose="020B0609020204030204" pitchFamily="49" charset="0"/>
              </a:rPr>
              <a:t>{{ user</a:t>
            </a:r>
            <a:r>
              <a:rPr lang="hu-HU" sz="1600" dirty="0">
                <a:solidFill>
                  <a:srgbClr val="888888"/>
                </a:solidFill>
                <a:latin typeface="Consolas" panose="020B0609020204030204" pitchFamily="49" charset="0"/>
              </a:rPr>
              <a:t>.</a:t>
            </a:r>
            <a:r>
              <a:rPr lang="hu-HU" sz="1600" dirty="0">
                <a:solidFill>
                  <a:srgbClr val="CFCFCF"/>
                </a:solidFill>
                <a:latin typeface="Consolas" panose="020B0609020204030204" pitchFamily="49" charset="0"/>
              </a:rPr>
              <a:t>name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777777"/>
                </a:solidFill>
                <a:latin typeface="Consolas" panose="020B0609020204030204" pitchFamily="49" charset="0"/>
              </a:rPr>
              <a:t>	&lt;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user</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email</a:t>
            </a:r>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user</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nationality</a:t>
            </a:r>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user</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gender</a:t>
            </a:r>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endParaRPr lang="hu-HU" sz="1600" dirty="0">
              <a:solidFill>
                <a:srgbClr val="CFCFCF"/>
              </a:solidFill>
              <a:latin typeface="Consolas" panose="020B0609020204030204" pitchFamily="49" charset="0"/>
            </a:endParaRPr>
          </a:p>
          <a:p>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r>
              <a:rPr lang="hu-HU" sz="1600" dirty="0">
                <a:solidFill>
                  <a:srgbClr val="CFCFCF"/>
                </a:solidFill>
                <a:latin typeface="Consolas" panose="020B0609020204030204" pitchFamily="49" charset="0"/>
              </a:rPr>
              <a:t>{{ </a:t>
            </a:r>
            <a:r>
              <a:rPr lang="hu-HU" sz="1600" dirty="0" err="1">
                <a:solidFill>
                  <a:srgbClr val="CFCFCF"/>
                </a:solidFill>
                <a:latin typeface="Consolas" panose="020B0609020204030204" pitchFamily="49" charset="0"/>
              </a:rPr>
              <a:t>user</a:t>
            </a:r>
            <a:r>
              <a:rPr lang="hu-HU" sz="1600" dirty="0" err="1">
                <a:solidFill>
                  <a:srgbClr val="888888"/>
                </a:solidFill>
                <a:latin typeface="Consolas" panose="020B0609020204030204" pitchFamily="49" charset="0"/>
              </a:rPr>
              <a:t>.</a:t>
            </a:r>
            <a:r>
              <a:rPr lang="hu-HU" sz="1600" dirty="0" err="1">
                <a:solidFill>
                  <a:srgbClr val="CFCFCF"/>
                </a:solidFill>
                <a:latin typeface="Consolas" panose="020B0609020204030204" pitchFamily="49" charset="0"/>
              </a:rPr>
              <a:t>permission</a:t>
            </a:r>
            <a:r>
              <a:rPr lang="hu-HU" sz="1600" dirty="0">
                <a:solidFill>
                  <a:srgbClr val="CFCFCF"/>
                </a:solidFill>
                <a:latin typeface="Consolas" panose="020B0609020204030204" pitchFamily="49" charset="0"/>
              </a:rPr>
              <a:t> }}</a:t>
            </a:r>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td</a:t>
            </a:r>
            <a:r>
              <a:rPr lang="hu-HU" sz="1600" dirty="0">
                <a:solidFill>
                  <a:srgbClr val="777777"/>
                </a:solidFill>
                <a:latin typeface="Consolas" panose="020B0609020204030204" pitchFamily="49" charset="0"/>
              </a:rPr>
              <a:t>&gt;</a:t>
            </a:r>
          </a:p>
          <a:p>
            <a:r>
              <a:rPr lang="hu-HU" sz="1600" dirty="0">
                <a:solidFill>
                  <a:srgbClr val="777777"/>
                </a:solidFill>
                <a:latin typeface="Consolas" panose="020B0609020204030204" pitchFamily="49" charset="0"/>
              </a:rPr>
              <a:t>&lt;/</a:t>
            </a:r>
            <a:r>
              <a:rPr lang="hu-HU" sz="1600" dirty="0" err="1">
                <a:solidFill>
                  <a:srgbClr val="EF6363"/>
                </a:solidFill>
                <a:latin typeface="Consolas" panose="020B0609020204030204" pitchFamily="49" charset="0"/>
              </a:rPr>
              <a:t>tr</a:t>
            </a:r>
            <a:r>
              <a:rPr lang="hu-HU" sz="1600" dirty="0">
                <a:solidFill>
                  <a:srgbClr val="777777"/>
                </a:solidFill>
                <a:latin typeface="Consolas" panose="020B0609020204030204" pitchFamily="49" charset="0"/>
              </a:rPr>
              <a:t>&gt; </a:t>
            </a:r>
            <a:r>
              <a:rPr lang="hu-HU" sz="1600" dirty="0">
                <a:solidFill>
                  <a:srgbClr val="CFCFCF"/>
                </a:solidFill>
                <a:latin typeface="Consolas" panose="020B0609020204030204" pitchFamily="49" charset="0"/>
              </a:rPr>
              <a:t>    </a:t>
            </a:r>
          </a:p>
        </p:txBody>
      </p:sp>
      <p:sp>
        <p:nvSpPr>
          <p:cNvPr id="18" name="Téglalap 17">
            <a:extLst>
              <a:ext uri="{FF2B5EF4-FFF2-40B4-BE49-F238E27FC236}">
                <a16:creationId xmlns:a16="http://schemas.microsoft.com/office/drawing/2014/main" id="{C75EF088-30BA-463B-8DF6-61264A89A5B4}"/>
              </a:ext>
            </a:extLst>
          </p:cNvPr>
          <p:cNvSpPr/>
          <p:nvPr/>
        </p:nvSpPr>
        <p:spPr>
          <a:xfrm>
            <a:off x="3048000" y="3429000"/>
            <a:ext cx="6096000" cy="369332"/>
          </a:xfrm>
          <a:prstGeom prst="rect">
            <a:avLst/>
          </a:prstGeom>
        </p:spPr>
        <p:txBody>
          <a:bodyPr>
            <a:spAutoFit/>
          </a:bodyPr>
          <a:lstStyle/>
          <a:p>
            <a:endParaRPr lang="hu-HU" b="0" dirty="0">
              <a:solidFill>
                <a:srgbClr val="CFCFCF"/>
              </a:solidFill>
              <a:effectLst/>
              <a:latin typeface="Consolas" panose="020B0609020204030204" pitchFamily="49" charset="0"/>
            </a:endParaRPr>
          </a:p>
        </p:txBody>
      </p:sp>
      <p:sp>
        <p:nvSpPr>
          <p:cNvPr id="19" name="Téglalap 18">
            <a:extLst>
              <a:ext uri="{FF2B5EF4-FFF2-40B4-BE49-F238E27FC236}">
                <a16:creationId xmlns:a16="http://schemas.microsoft.com/office/drawing/2014/main" id="{A0F74DE7-56D9-48E9-811C-3A6A4CBF0804}"/>
              </a:ext>
            </a:extLst>
          </p:cNvPr>
          <p:cNvSpPr/>
          <p:nvPr/>
        </p:nvSpPr>
        <p:spPr>
          <a:xfrm>
            <a:off x="9699847" y="6093963"/>
            <a:ext cx="1995534" cy="318052"/>
          </a:xfrm>
          <a:prstGeom prst="rect">
            <a:avLst/>
          </a:prstGeom>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0" name="Cím 1">
            <a:extLst>
              <a:ext uri="{FF2B5EF4-FFF2-40B4-BE49-F238E27FC236}">
                <a16:creationId xmlns:a16="http://schemas.microsoft.com/office/drawing/2014/main" id="{3CCDEA90-C488-4CC4-BF27-F1E0B976488A}"/>
              </a:ext>
            </a:extLst>
          </p:cNvPr>
          <p:cNvSpPr txBox="1">
            <a:spLocks/>
          </p:cNvSpPr>
          <p:nvPr/>
        </p:nvSpPr>
        <p:spPr>
          <a:xfrm>
            <a:off x="9801560" y="6093963"/>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admin_tables.vue</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21" name="Téglalap 20">
            <a:extLst>
              <a:ext uri="{FF2B5EF4-FFF2-40B4-BE49-F238E27FC236}">
                <a16:creationId xmlns:a16="http://schemas.microsoft.com/office/drawing/2014/main" id="{F6B27EB0-128E-4EEF-920E-ACDF8B298F3B}"/>
              </a:ext>
            </a:extLst>
          </p:cNvPr>
          <p:cNvSpPr/>
          <p:nvPr/>
        </p:nvSpPr>
        <p:spPr>
          <a:xfrm>
            <a:off x="583345" y="2783567"/>
            <a:ext cx="11112036" cy="766751"/>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2" name="Téglalap 21">
            <a:extLst>
              <a:ext uri="{FF2B5EF4-FFF2-40B4-BE49-F238E27FC236}">
                <a16:creationId xmlns:a16="http://schemas.microsoft.com/office/drawing/2014/main" id="{4ABDBD45-6C71-4E5F-81EB-88023C4A8A3A}"/>
              </a:ext>
            </a:extLst>
          </p:cNvPr>
          <p:cNvSpPr/>
          <p:nvPr/>
        </p:nvSpPr>
        <p:spPr>
          <a:xfrm>
            <a:off x="10605051" y="3222955"/>
            <a:ext cx="1090329" cy="322322"/>
          </a:xfrm>
          <a:prstGeom prst="rect">
            <a:avLst/>
          </a:prstGeom>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Cím 1">
            <a:extLst>
              <a:ext uri="{FF2B5EF4-FFF2-40B4-BE49-F238E27FC236}">
                <a16:creationId xmlns:a16="http://schemas.microsoft.com/office/drawing/2014/main" id="{D987E28E-E21A-49AD-9E19-84D6943642E4}"/>
              </a:ext>
            </a:extLst>
          </p:cNvPr>
          <p:cNvSpPr txBox="1">
            <a:spLocks/>
          </p:cNvSpPr>
          <p:nvPr/>
        </p:nvSpPr>
        <p:spPr>
          <a:xfrm>
            <a:off x="10697614" y="3234787"/>
            <a:ext cx="1893821"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main.js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
        <p:nvSpPr>
          <p:cNvPr id="25" name="Téglalap 24">
            <a:extLst>
              <a:ext uri="{FF2B5EF4-FFF2-40B4-BE49-F238E27FC236}">
                <a16:creationId xmlns:a16="http://schemas.microsoft.com/office/drawing/2014/main" id="{369F4E1B-AD43-489E-A885-10F30AE336A5}"/>
              </a:ext>
            </a:extLst>
          </p:cNvPr>
          <p:cNvSpPr/>
          <p:nvPr/>
        </p:nvSpPr>
        <p:spPr>
          <a:xfrm>
            <a:off x="752059" y="2964247"/>
            <a:ext cx="9945555" cy="369332"/>
          </a:xfrm>
          <a:prstGeom prst="rect">
            <a:avLst/>
          </a:prstGeom>
        </p:spPr>
        <p:txBody>
          <a:bodyPr wrap="square">
            <a:spAutoFit/>
          </a:bodyPr>
          <a:lstStyle/>
          <a:p>
            <a:r>
              <a:rPr lang="hu-HU" dirty="0" err="1">
                <a:solidFill>
                  <a:srgbClr val="CFCFCF"/>
                </a:solidFill>
                <a:latin typeface="Consolas" panose="020B0609020204030204" pitchFamily="49" charset="0"/>
              </a:rPr>
              <a:t>axios</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defaults</a:t>
            </a:r>
            <a:r>
              <a:rPr lang="hu-HU" dirty="0" err="1">
                <a:solidFill>
                  <a:srgbClr val="888888"/>
                </a:solidFill>
                <a:latin typeface="Consolas" panose="020B0609020204030204" pitchFamily="49" charset="0"/>
              </a:rPr>
              <a:t>.</a:t>
            </a:r>
            <a:r>
              <a:rPr lang="hu-HU" dirty="0" err="1">
                <a:solidFill>
                  <a:srgbClr val="CFCFCF"/>
                </a:solidFill>
                <a:latin typeface="Consolas" panose="020B0609020204030204" pitchFamily="49" charset="0"/>
              </a:rPr>
              <a:t>baseURL</a:t>
            </a:r>
            <a:r>
              <a:rPr lang="hu-HU" dirty="0">
                <a:solidFill>
                  <a:srgbClr val="CFCFCF"/>
                </a:solidFill>
                <a:latin typeface="Consolas" panose="020B0609020204030204" pitchFamily="49" charset="0"/>
              </a:rPr>
              <a:t> </a:t>
            </a:r>
            <a:r>
              <a:rPr lang="hu-HU" dirty="0">
                <a:solidFill>
                  <a:srgbClr val="EF6363"/>
                </a:solidFill>
                <a:latin typeface="Consolas" panose="020B0609020204030204" pitchFamily="49" charset="0"/>
              </a:rPr>
              <a:t>=</a:t>
            </a:r>
            <a:r>
              <a:rPr lang="hu-HU" dirty="0">
                <a:solidFill>
                  <a:srgbClr val="CFCFCF"/>
                </a:solidFill>
                <a:latin typeface="Consolas" panose="020B0609020204030204" pitchFamily="49" charset="0"/>
              </a:rPr>
              <a:t> </a:t>
            </a:r>
            <a:r>
              <a:rPr lang="hu-HU" dirty="0">
                <a:solidFill>
                  <a:srgbClr val="E7AB65"/>
                </a:solidFill>
                <a:latin typeface="Consolas" panose="020B0609020204030204" pitchFamily="49" charset="0"/>
              </a:rPr>
              <a:t>'https://goeventapiservice.cyclic.app/docs'</a:t>
            </a:r>
            <a:r>
              <a:rPr lang="hu-HU" dirty="0">
                <a:solidFill>
                  <a:srgbClr val="888888"/>
                </a:solidFill>
                <a:latin typeface="Consolas" panose="020B0609020204030204" pitchFamily="49" charset="0"/>
              </a:rPr>
              <a:t>;</a:t>
            </a:r>
            <a:endParaRPr lang="hu-HU" b="0" dirty="0">
              <a:solidFill>
                <a:srgbClr val="CFCFCF"/>
              </a:solidFill>
              <a:effectLst/>
              <a:latin typeface="Consolas" panose="020B0609020204030204" pitchFamily="49" charset="0"/>
            </a:endParaRPr>
          </a:p>
        </p:txBody>
      </p:sp>
    </p:spTree>
    <p:extLst>
      <p:ext uri="{BB962C8B-B14F-4D97-AF65-F5344CB8AC3E}">
        <p14:creationId xmlns:p14="http://schemas.microsoft.com/office/powerpoint/2010/main" val="880359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zövegdoboz 19"/>
          <p:cNvSpPr txBox="1"/>
          <p:nvPr/>
        </p:nvSpPr>
        <p:spPr>
          <a:xfrm>
            <a:off x="269489" y="2510179"/>
            <a:ext cx="9992111" cy="3046988"/>
          </a:xfrm>
          <a:prstGeom prst="rect">
            <a:avLst/>
          </a:prstGeom>
          <a:noFill/>
        </p:spPr>
        <p:txBody>
          <a:bodyPr wrap="square" rtlCol="0">
            <a:spAutoFit/>
          </a:bodyPr>
          <a:lstStyle/>
          <a:p>
            <a:pPr algn="just"/>
            <a:r>
              <a:rPr lang="hu-HU" sz="2400" dirty="0">
                <a:latin typeface="Bahnschrift" panose="020B0502040204020203" pitchFamily="34" charset="0"/>
              </a:rPr>
              <a:t>Az alkalmazásunkban a globális adatokat a </a:t>
            </a:r>
            <a:r>
              <a:rPr lang="hu-HU" sz="2400" dirty="0">
                <a:solidFill>
                  <a:srgbClr val="00C0B5"/>
                </a:solidFill>
                <a:latin typeface="Bahnschrift" panose="020B0502040204020203" pitchFamily="34" charset="0"/>
              </a:rPr>
              <a:t>store.js </a:t>
            </a:r>
            <a:r>
              <a:rPr lang="hu-HU" sz="2400" dirty="0">
                <a:latin typeface="Bahnschrift" panose="020B0502040204020203" pitchFamily="34" charset="0"/>
              </a:rPr>
              <a:t>fájlban tároljuk, melyben a Vuex segítségével könnyedén kezelhetjük az olyan adatokat, melyet több oldalon is használunk. Ez lehetővé teszi számunkra, hogy az adatokat egyetlen helyen tároljuk, és egyszerűen elérhetőek legyenek az összes komponensünk számára. A Vuex emellett az adatokat aszinkron módon is frissíti, amely lehetővé teszi számunkra, hogy az alkalmazásunk dinamikusan frissüljön a felhasználói interakciókra.</a:t>
            </a:r>
          </a:p>
        </p:txBody>
      </p:sp>
      <p:sp>
        <p:nvSpPr>
          <p:cNvPr id="5" name="Cím 1">
            <a:extLst>
              <a:ext uri="{FF2B5EF4-FFF2-40B4-BE49-F238E27FC236}">
                <a16:creationId xmlns:a16="http://schemas.microsoft.com/office/drawing/2014/main" id="{D412147C-0D96-4C97-8604-E7BFFD753619}"/>
              </a:ext>
            </a:extLst>
          </p:cNvPr>
          <p:cNvSpPr txBox="1">
            <a:spLocks/>
          </p:cNvSpPr>
          <p:nvPr/>
        </p:nvSpPr>
        <p:spPr>
          <a:xfrm>
            <a:off x="269489" y="466332"/>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GLOBÁLIS ADATOK TÁROLÁSA</a:t>
            </a:r>
            <a:endParaRPr lang="hu-HU"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6" name="Tartalom helye 6">
            <a:extLst>
              <a:ext uri="{FF2B5EF4-FFF2-40B4-BE49-F238E27FC236}">
                <a16:creationId xmlns:a16="http://schemas.microsoft.com/office/drawing/2014/main" id="{C7A59594-FBC6-4A02-A211-0E976A9CAB0B}"/>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zövegdoboz 17"/>
          <p:cNvSpPr txBox="1"/>
          <p:nvPr/>
        </p:nvSpPr>
        <p:spPr>
          <a:xfrm>
            <a:off x="810000" y="2637333"/>
            <a:ext cx="10153835" cy="3477875"/>
          </a:xfrm>
          <a:prstGeom prst="rect">
            <a:avLst/>
          </a:prstGeom>
          <a:noFill/>
        </p:spPr>
        <p:txBody>
          <a:bodyPr wrap="square" rtlCol="0">
            <a:spAutoFit/>
          </a:bodyPr>
          <a:lstStyle/>
          <a:p>
            <a:pPr algn="just"/>
            <a:r>
              <a:rPr lang="hu-HU" sz="2000" dirty="0">
                <a:latin typeface="Bahnschrift" panose="020B0502040204020203" pitchFamily="34" charset="0"/>
              </a:rPr>
              <a:t>Az alkalmazásunkban a </a:t>
            </a:r>
            <a:r>
              <a:rPr lang="hu-HU" sz="2000" dirty="0">
                <a:solidFill>
                  <a:srgbClr val="25CABF"/>
                </a:solidFill>
                <a:latin typeface="Bahnschrift" panose="020B0502040204020203" pitchFamily="34" charset="0"/>
              </a:rPr>
              <a:t>routes.js </a:t>
            </a:r>
            <a:r>
              <a:rPr lang="hu-HU" sz="2000" dirty="0">
                <a:latin typeface="Bahnschrift" panose="020B0502040204020203" pitchFamily="34" charset="0"/>
              </a:rPr>
              <a:t>fájlban definiáltuk az összes végpontot, amelyek a felhasználói interakciókat kezelik. Összesen hét útvonalat definiáltunk, amelyek mindegyike az alkalmazásunk egy különböző oldalára irányítja a felhasználót. Az oldalak a </a:t>
            </a:r>
            <a:r>
              <a:rPr lang="hu-HU" sz="2000" dirty="0" err="1">
                <a:latin typeface="Bahnschrift" panose="020B0502040204020203" pitchFamily="34" charset="0"/>
              </a:rPr>
              <a:t>views</a:t>
            </a:r>
            <a:r>
              <a:rPr lang="hu-HU" sz="2000" dirty="0">
                <a:latin typeface="Bahnschrift" panose="020B0502040204020203" pitchFamily="34" charset="0"/>
              </a:rPr>
              <a:t> mappában találhatóak, és annak tartalmai külön komponensbe van szervezve a jobb olvashatóság érdekében. Az oldalakat további szegmensekre osztjuk, hogy könnyebben kezelhetővé váljanak, és a kódban egyszerűbben </a:t>
            </a:r>
            <a:r>
              <a:rPr lang="hu-HU" sz="2000" dirty="0" err="1">
                <a:latin typeface="Bahnschrift" panose="020B0502040204020203" pitchFamily="34" charset="0"/>
              </a:rPr>
              <a:t>kereshetőek</a:t>
            </a:r>
            <a:r>
              <a:rPr lang="hu-HU" sz="2000" dirty="0">
                <a:latin typeface="Bahnschrift" panose="020B0502040204020203" pitchFamily="34" charset="0"/>
              </a:rPr>
              <a:t> legyenek. Ezzel a struktúrával a kódbázisunk egyszerűbben bővíthető és karbantartható, és a fejlesztők könnyebben megérthetik az egyes részek szerepét és funkcióját. Az útvonalak definiálása és az oldalak elkészítése ebben a struktúrában lehetővé teszi számunkra, hogy hatékonyan dolgozzunk és az alkalmazásunkat a lehető legjobb minőségben hozzuk létre.</a:t>
            </a:r>
          </a:p>
        </p:txBody>
      </p:sp>
      <p:sp>
        <p:nvSpPr>
          <p:cNvPr id="7" name="Cím 1">
            <a:extLst>
              <a:ext uri="{FF2B5EF4-FFF2-40B4-BE49-F238E27FC236}">
                <a16:creationId xmlns:a16="http://schemas.microsoft.com/office/drawing/2014/main" id="{FD7EDA45-D04A-4445-9AA0-EFCF44B1600A}"/>
              </a:ext>
            </a:extLst>
          </p:cNvPr>
          <p:cNvSpPr txBox="1">
            <a:spLocks/>
          </p:cNvSpPr>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ROUTE-OK HASZNÁLATA</a:t>
            </a:r>
            <a:endParaRPr lang="hu-HU"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8" name="Tartalom helye 6">
            <a:extLst>
              <a:ext uri="{FF2B5EF4-FFF2-40B4-BE49-F238E27FC236}">
                <a16:creationId xmlns:a16="http://schemas.microsoft.com/office/drawing/2014/main" id="{B352A007-1513-4D8B-B524-F78FDD494E03}"/>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églalap 11">
            <a:extLst>
              <a:ext uri="{FF2B5EF4-FFF2-40B4-BE49-F238E27FC236}">
                <a16:creationId xmlns:a16="http://schemas.microsoft.com/office/drawing/2014/main" id="{D13C7700-CE2E-4FFE-846A-7E3321AAB31C}"/>
              </a:ext>
            </a:extLst>
          </p:cNvPr>
          <p:cNvSpPr/>
          <p:nvPr/>
        </p:nvSpPr>
        <p:spPr>
          <a:xfrm>
            <a:off x="10884835" y="6273940"/>
            <a:ext cx="1090329" cy="322322"/>
          </a:xfrm>
          <a:prstGeom prst="rect">
            <a:avLst/>
          </a:prstGeom>
          <a:solidFill>
            <a:srgbClr val="00C0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1" name="object 21"/>
          <p:cNvSpPr txBox="1"/>
          <p:nvPr/>
        </p:nvSpPr>
        <p:spPr>
          <a:xfrm>
            <a:off x="9755217" y="3274952"/>
            <a:ext cx="737384" cy="207648"/>
          </a:xfrm>
          <a:prstGeom prst="rect">
            <a:avLst/>
          </a:prstGeom>
        </p:spPr>
        <p:txBody>
          <a:bodyPr vert="horz" wrap="square" lIns="0" tIns="12092" rIns="0" bIns="0" rtlCol="0">
            <a:spAutoFit/>
          </a:bodyPr>
          <a:lstStyle/>
          <a:p>
            <a:pPr marL="11517">
              <a:spcBef>
                <a:spcPts val="95"/>
              </a:spcBef>
            </a:pPr>
            <a:r>
              <a:rPr lang="hu-HU" sz="1270" spc="-9" dirty="0">
                <a:solidFill>
                  <a:srgbClr val="212121"/>
                </a:solidFill>
                <a:latin typeface="Bahnschrift"/>
                <a:cs typeface="Bahnschrift"/>
              </a:rPr>
              <a:t>Routes.js</a:t>
            </a:r>
            <a:endParaRPr sz="1270" dirty="0">
              <a:latin typeface="Bahnschrift"/>
              <a:cs typeface="Bahnschrift"/>
            </a:endParaRPr>
          </a:p>
        </p:txBody>
      </p:sp>
      <p:sp>
        <p:nvSpPr>
          <p:cNvPr id="9" name="Cím 1">
            <a:extLst>
              <a:ext uri="{FF2B5EF4-FFF2-40B4-BE49-F238E27FC236}">
                <a16:creationId xmlns:a16="http://schemas.microsoft.com/office/drawing/2014/main" id="{AE281F34-E737-40BE-93B1-D1BAC0AF292F}"/>
              </a:ext>
            </a:extLst>
          </p:cNvPr>
          <p:cNvSpPr txBox="1">
            <a:spLocks/>
          </p:cNvSpPr>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ROUTE-OK HASZNÁLATA</a:t>
            </a:r>
            <a:endParaRPr lang="hu-HU"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35B47C98-FA8D-4318-BA44-0B51AC932864}"/>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4" name="Téglalap 3">
            <a:extLst>
              <a:ext uri="{FF2B5EF4-FFF2-40B4-BE49-F238E27FC236}">
                <a16:creationId xmlns:a16="http://schemas.microsoft.com/office/drawing/2014/main" id="{C3B2FEBB-CB60-4B29-88A3-E988B1A9D313}"/>
              </a:ext>
            </a:extLst>
          </p:cNvPr>
          <p:cNvSpPr/>
          <p:nvPr/>
        </p:nvSpPr>
        <p:spPr>
          <a:xfrm>
            <a:off x="7152218" y="3072348"/>
            <a:ext cx="6096000" cy="3785652"/>
          </a:xfrm>
          <a:prstGeom prst="rect">
            <a:avLst/>
          </a:prstGeom>
        </p:spPr>
        <p:txBody>
          <a:bodyPr>
            <a:spAutoFit/>
          </a:bodyPr>
          <a:lstStyle/>
          <a:p>
            <a:r>
              <a:rPr lang="hu-HU" sz="1200" dirty="0" err="1">
                <a:solidFill>
                  <a:srgbClr val="CFCFCF"/>
                </a:solidFill>
                <a:latin typeface="Consolas" panose="020B0609020204030204" pitchFamily="49" charset="0"/>
              </a:rPr>
              <a:t>routes</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FFFF0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 {</a:t>
            </a:r>
          </a:p>
          <a:p>
            <a:r>
              <a:rPr lang="hu-HU" sz="1200" dirty="0">
                <a:solidFill>
                  <a:srgbClr val="CFCFCF"/>
                </a:solidFill>
                <a:latin typeface="Consolas" panose="020B0609020204030204" pitchFamily="49" charset="0"/>
              </a:rPr>
              <a:t>      </a:t>
            </a:r>
            <a:r>
              <a:rPr lang="hu-HU" sz="1200" dirty="0" err="1">
                <a:solidFill>
                  <a:srgbClr val="CFCFCF"/>
                </a:solidFill>
                <a:latin typeface="Consolas" panose="020B0609020204030204" pitchFamily="49" charset="0"/>
              </a:rPr>
              <a:t>path</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E7AB65"/>
                </a:solidFill>
                <a:latin typeface="Consolas" panose="020B0609020204030204" pitchFamily="49" charset="0"/>
              </a:rPr>
              <a: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err="1">
                <a:solidFill>
                  <a:srgbClr val="CFCFCF"/>
                </a:solidFill>
                <a:latin typeface="Consolas" panose="020B0609020204030204" pitchFamily="49" charset="0"/>
              </a:rPr>
              <a:t>name</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E7AB65"/>
                </a:solidFill>
                <a:latin typeface="Consolas" panose="020B0609020204030204" pitchFamily="49" charset="0"/>
              </a:rPr>
              <a:t>"</a:t>
            </a:r>
            <a:r>
              <a:rPr lang="hu-HU" sz="1200" dirty="0" err="1">
                <a:solidFill>
                  <a:srgbClr val="E7AB65"/>
                </a:solidFill>
                <a:latin typeface="Consolas" panose="020B0609020204030204" pitchFamily="49" charset="0"/>
              </a:rPr>
              <a:t>home</a:t>
            </a:r>
            <a:r>
              <a:rPr lang="hu-HU" sz="1200" dirty="0">
                <a:solidFill>
                  <a:srgbClr val="E7AB65"/>
                </a:solidFill>
                <a:latin typeface="Consolas" panose="020B0609020204030204" pitchFamily="49" charset="0"/>
              </a:rPr>
              <a: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err="1">
                <a:solidFill>
                  <a:srgbClr val="CFCFCF"/>
                </a:solidFill>
                <a:latin typeface="Consolas" panose="020B0609020204030204" pitchFamily="49" charset="0"/>
              </a:rPr>
              <a:t>component</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err="1">
                <a:solidFill>
                  <a:srgbClr val="CFCFCF"/>
                </a:solidFill>
                <a:latin typeface="Consolas" panose="020B0609020204030204" pitchFamily="49" charset="0"/>
              </a:rPr>
              <a:t>HomeView</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CFCFCF"/>
                </a:solidFill>
                <a:latin typeface="Consolas" panose="020B0609020204030204" pitchFamily="49" charset="0"/>
              </a:rPr>
              <a:t>path</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E7AB65"/>
                </a:solidFill>
                <a:latin typeface="Consolas" panose="020B0609020204030204" pitchFamily="49" charset="0"/>
              </a:rPr>
              <a:t>'/adminpage'</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err="1">
                <a:solidFill>
                  <a:srgbClr val="CFCFCF"/>
                </a:solidFill>
                <a:latin typeface="Consolas" panose="020B0609020204030204" pitchFamily="49" charset="0"/>
              </a:rPr>
              <a:t>name</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E7AB65"/>
                </a:solidFill>
                <a:latin typeface="Consolas" panose="020B0609020204030204" pitchFamily="49" charset="0"/>
              </a:rPr>
              <a:t>'adminpage'</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err="1">
                <a:solidFill>
                  <a:srgbClr val="CFCFCF"/>
                </a:solidFill>
                <a:latin typeface="Consolas" panose="020B0609020204030204" pitchFamily="49" charset="0"/>
              </a:rPr>
              <a:t>component</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err="1">
                <a:solidFill>
                  <a:srgbClr val="CFCFCF"/>
                </a:solidFill>
                <a:latin typeface="Consolas" panose="020B0609020204030204" pitchFamily="49" charset="0"/>
              </a:rPr>
              <a:t>AdminView</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err="1">
                <a:solidFill>
                  <a:srgbClr val="DA846B"/>
                </a:solidFill>
                <a:latin typeface="Consolas" panose="020B0609020204030204" pitchFamily="49" charset="0"/>
              </a:rPr>
              <a:t>beforeEnter</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888888"/>
                </a:solidFill>
                <a:latin typeface="Consolas" panose="020B0609020204030204" pitchFamily="49" charset="0"/>
              </a:rPr>
              <a:t>(</a:t>
            </a:r>
            <a:r>
              <a:rPr lang="hu-HU" sz="1200" dirty="0" err="1">
                <a:solidFill>
                  <a:srgbClr val="CFCFCF"/>
                </a:solidFill>
                <a:latin typeface="Consolas" panose="020B0609020204030204" pitchFamily="49" charset="0"/>
              </a:rPr>
              <a:t>to</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err="1">
                <a:solidFill>
                  <a:srgbClr val="CFCFCF"/>
                </a:solidFill>
                <a:latin typeface="Consolas" panose="020B0609020204030204" pitchFamily="49" charset="0"/>
              </a:rPr>
              <a:t>from</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err="1">
                <a:solidFill>
                  <a:srgbClr val="CFCFCF"/>
                </a:solidFill>
                <a:latin typeface="Consolas" panose="020B0609020204030204" pitchFamily="49" charset="0"/>
              </a:rPr>
              <a:t>next</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EF6363"/>
                </a:solidFill>
                <a:latin typeface="Consolas" panose="020B0609020204030204" pitchFamily="49" charset="0"/>
              </a:rPr>
              <a:t>=&gt;</a:t>
            </a:r>
            <a:r>
              <a:rPr lang="hu-HU" sz="1200" dirty="0">
                <a:solidFill>
                  <a:srgbClr val="CFCFCF"/>
                </a:solidFill>
                <a:latin typeface="Consolas" panose="020B0609020204030204" pitchFamily="49" charset="0"/>
              </a:rPr>
              <a:t> </a:t>
            </a:r>
            <a:r>
              <a:rPr lang="hu-HU" sz="1200" dirty="0">
                <a:solidFill>
                  <a:schemeClr val="accent3">
                    <a:lumMod val="75000"/>
                  </a:schemeClr>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EF6363"/>
                </a:solidFill>
                <a:latin typeface="Consolas" panose="020B0609020204030204" pitchFamily="49" charset="0"/>
              </a:rPr>
              <a:t>if</a:t>
            </a:r>
            <a:r>
              <a:rPr lang="hu-HU" sz="1200" dirty="0">
                <a:solidFill>
                  <a:srgbClr val="CFCFCF"/>
                </a:solidFill>
                <a:latin typeface="Consolas" panose="020B0609020204030204" pitchFamily="49" charset="0"/>
              </a:rPr>
              <a:t> </a:t>
            </a:r>
            <a:r>
              <a:rPr lang="hu-HU" sz="1200" dirty="0">
                <a:solidFill>
                  <a:srgbClr val="888888"/>
                </a:solidFill>
                <a:latin typeface="Consolas" panose="020B0609020204030204" pitchFamily="49" charset="0"/>
              </a:rPr>
              <a:t>(</a:t>
            </a:r>
            <a:r>
              <a:rPr lang="hu-HU" sz="1200" dirty="0" err="1">
                <a:solidFill>
                  <a:srgbClr val="CFCFCF"/>
                </a:solidFill>
                <a:latin typeface="Consolas" panose="020B0609020204030204" pitchFamily="49" charset="0"/>
              </a:rPr>
              <a:t>store</a:t>
            </a:r>
            <a:r>
              <a:rPr lang="hu-HU" sz="1200" dirty="0" err="1">
                <a:solidFill>
                  <a:srgbClr val="888888"/>
                </a:solidFill>
                <a:latin typeface="Consolas" panose="020B0609020204030204" pitchFamily="49" charset="0"/>
              </a:rPr>
              <a:t>.</a:t>
            </a:r>
            <a:r>
              <a:rPr lang="hu-HU" sz="1200" dirty="0" err="1">
                <a:solidFill>
                  <a:srgbClr val="CFCFCF"/>
                </a:solidFill>
                <a:latin typeface="Consolas" panose="020B0609020204030204" pitchFamily="49" charset="0"/>
              </a:rPr>
              <a:t>getters</a:t>
            </a:r>
            <a:r>
              <a:rPr lang="hu-HU" sz="1200" dirty="0" err="1">
                <a:solidFill>
                  <a:srgbClr val="888888"/>
                </a:solidFill>
                <a:latin typeface="Consolas" panose="020B0609020204030204" pitchFamily="49" charset="0"/>
              </a:rPr>
              <a:t>.</a:t>
            </a:r>
            <a:r>
              <a:rPr lang="hu-HU" sz="1200" dirty="0" err="1">
                <a:solidFill>
                  <a:srgbClr val="CFCFCF"/>
                </a:solidFill>
                <a:latin typeface="Consolas" panose="020B0609020204030204" pitchFamily="49" charset="0"/>
              </a:rPr>
              <a:t>getPermission</a:t>
            </a:r>
            <a:r>
              <a:rPr lang="hu-HU" sz="1200" dirty="0">
                <a:solidFill>
                  <a:srgbClr val="CFCFCF"/>
                </a:solidFill>
                <a:latin typeface="Consolas" panose="020B0609020204030204" pitchFamily="49" charset="0"/>
              </a:rPr>
              <a:t> </a:t>
            </a:r>
            <a:r>
              <a:rPr lang="hu-HU" sz="1200" dirty="0">
                <a:solidFill>
                  <a:srgbClr val="EF6363"/>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E7AB65"/>
                </a:solidFill>
                <a:latin typeface="Consolas" panose="020B0609020204030204" pitchFamily="49" charset="0"/>
              </a:rPr>
              <a:t>'admin'</a:t>
            </a:r>
            <a:r>
              <a:rPr lang="hu-HU" sz="1200" dirty="0">
                <a:solidFill>
                  <a:srgbClr val="888888"/>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a:solidFill>
                  <a:srgbClr val="FFFF0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DA846B"/>
                </a:solidFill>
                <a:latin typeface="Consolas" panose="020B0609020204030204" pitchFamily="49" charset="0"/>
              </a:rPr>
              <a:t>next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FFFF00"/>
                </a:solidFill>
                <a:latin typeface="Consolas" panose="020B0609020204030204" pitchFamily="49" charset="0"/>
              </a:rPr>
              <a:t>}</a:t>
            </a:r>
            <a:r>
              <a:rPr lang="hu-HU" sz="1200" dirty="0">
                <a:solidFill>
                  <a:srgbClr val="CFCFCF"/>
                </a:solidFill>
                <a:latin typeface="Consolas" panose="020B0609020204030204" pitchFamily="49" charset="0"/>
              </a:rPr>
              <a:t> </a:t>
            </a:r>
            <a:r>
              <a:rPr lang="hu-HU" sz="1200" dirty="0" err="1">
                <a:solidFill>
                  <a:srgbClr val="EF6363"/>
                </a:solidFill>
                <a:latin typeface="Consolas" panose="020B0609020204030204" pitchFamily="49" charset="0"/>
              </a:rPr>
              <a:t>else</a:t>
            </a:r>
            <a:r>
              <a:rPr lang="hu-HU" sz="1200" dirty="0">
                <a:solidFill>
                  <a:srgbClr val="CFCFCF"/>
                </a:solidFill>
                <a:latin typeface="Consolas" panose="020B0609020204030204" pitchFamily="49" charset="0"/>
              </a:rPr>
              <a:t> </a:t>
            </a:r>
            <a:r>
              <a:rPr lang="hu-HU" sz="1200" dirty="0">
                <a:solidFill>
                  <a:srgbClr val="FFFF0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err="1">
                <a:solidFill>
                  <a:srgbClr val="DA846B"/>
                </a:solidFill>
                <a:latin typeface="Consolas" panose="020B0609020204030204" pitchFamily="49" charset="0"/>
              </a:rPr>
              <a:t>next</a:t>
            </a:r>
            <a:r>
              <a:rPr lang="hu-HU" sz="1200" dirty="0">
                <a:solidFill>
                  <a:srgbClr val="888888"/>
                </a:solidFill>
                <a:latin typeface="Consolas" panose="020B0609020204030204" pitchFamily="49" charset="0"/>
              </a:rPr>
              <a:t>(</a:t>
            </a:r>
            <a:r>
              <a:rPr lang="hu-HU" sz="1200" dirty="0">
                <a:solidFill>
                  <a:srgbClr val="E7AB65"/>
                </a:solidFill>
                <a:latin typeface="Consolas" panose="020B0609020204030204" pitchFamily="49" charset="0"/>
              </a:rPr>
              <a:t>'/</a:t>
            </a:r>
            <a:r>
              <a:rPr lang="hu-HU" sz="1200" dirty="0" err="1">
                <a:solidFill>
                  <a:srgbClr val="E7AB65"/>
                </a:solidFill>
                <a:latin typeface="Consolas" panose="020B0609020204030204" pitchFamily="49" charset="0"/>
              </a:rPr>
              <a:t>accessdenied</a:t>
            </a:r>
            <a:r>
              <a:rPr lang="hu-HU" sz="1200" dirty="0">
                <a:solidFill>
                  <a:srgbClr val="E7AB65"/>
                </a:solidFill>
                <a:latin typeface="Consolas" panose="020B0609020204030204" pitchFamily="49" charset="0"/>
              </a:rPr>
              <a:t>'</a:t>
            </a:r>
            <a:r>
              <a:rPr lang="hu-HU" sz="1200" dirty="0">
                <a:solidFill>
                  <a:srgbClr val="888888"/>
                </a:solidFill>
                <a:latin typeface="Consolas" panose="020B0609020204030204" pitchFamily="49" charset="0"/>
              </a:rPr>
              <a:t>);</a:t>
            </a:r>
            <a:endParaRPr lang="hu-HU" sz="1200" dirty="0">
              <a:solidFill>
                <a:srgbClr val="CFCFCF"/>
              </a:solidFill>
              <a:latin typeface="Consolas" panose="020B0609020204030204" pitchFamily="49" charset="0"/>
            </a:endParaRPr>
          </a:p>
          <a:p>
            <a:r>
              <a:rPr lang="hu-HU" sz="1200" dirty="0">
                <a:solidFill>
                  <a:srgbClr val="CFCFCF"/>
                </a:solidFill>
                <a:latin typeface="Consolas" panose="020B0609020204030204" pitchFamily="49" charset="0"/>
              </a:rPr>
              <a:t>        </a:t>
            </a:r>
            <a:r>
              <a:rPr lang="hu-HU" sz="1200" dirty="0">
                <a:solidFill>
                  <a:srgbClr val="FFFF00"/>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a:solidFill>
                  <a:schemeClr val="accent3">
                    <a:lumMod val="75000"/>
                  </a:schemeClr>
                </a:solidFill>
                <a:latin typeface="Consolas" panose="020B0609020204030204" pitchFamily="49" charset="0"/>
              </a:rPr>
              <a:t>}</a:t>
            </a:r>
          </a:p>
          <a:p>
            <a:r>
              <a:rPr lang="hu-HU" sz="1200" dirty="0">
                <a:solidFill>
                  <a:srgbClr val="CFCFCF"/>
                </a:solidFill>
                <a:latin typeface="Consolas" panose="020B0609020204030204" pitchFamily="49" charset="0"/>
              </a:rPr>
              <a:t>    </a:t>
            </a:r>
            <a:r>
              <a:rPr lang="hu-HU" sz="1200" dirty="0">
                <a:solidFill>
                  <a:srgbClr val="25CABF"/>
                </a:solidFill>
                <a:latin typeface="Consolas" panose="020B0609020204030204" pitchFamily="49" charset="0"/>
              </a:rPr>
              <a:t>},</a:t>
            </a:r>
          </a:p>
          <a:p>
            <a:br>
              <a:rPr lang="hu-HU" sz="1200" dirty="0">
                <a:solidFill>
                  <a:srgbClr val="CFCFCF"/>
                </a:solidFill>
                <a:latin typeface="Consolas" panose="020B0609020204030204" pitchFamily="49" charset="0"/>
              </a:rPr>
            </a:br>
            <a:endParaRPr lang="hu-HU" sz="1200" b="0" dirty="0">
              <a:solidFill>
                <a:srgbClr val="CFCFCF"/>
              </a:solidFill>
              <a:effectLst/>
              <a:latin typeface="Consolas" panose="020B0609020204030204" pitchFamily="49" charset="0"/>
            </a:endParaRPr>
          </a:p>
        </p:txBody>
      </p:sp>
      <p:sp>
        <p:nvSpPr>
          <p:cNvPr id="5" name="Téglalap 4">
            <a:extLst>
              <a:ext uri="{FF2B5EF4-FFF2-40B4-BE49-F238E27FC236}">
                <a16:creationId xmlns:a16="http://schemas.microsoft.com/office/drawing/2014/main" id="{D536822A-C0C9-4A6C-9446-16EC7E120BC2}"/>
              </a:ext>
            </a:extLst>
          </p:cNvPr>
          <p:cNvSpPr/>
          <p:nvPr/>
        </p:nvSpPr>
        <p:spPr>
          <a:xfrm>
            <a:off x="7118574" y="3018492"/>
            <a:ext cx="4858872" cy="3577770"/>
          </a:xfrm>
          <a:prstGeom prst="rect">
            <a:avLst/>
          </a:prstGeom>
          <a:noFill/>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Szövegdoboz 16">
            <a:extLst>
              <a:ext uri="{FF2B5EF4-FFF2-40B4-BE49-F238E27FC236}">
                <a16:creationId xmlns:a16="http://schemas.microsoft.com/office/drawing/2014/main" id="{7A74C00A-76F1-4577-BFED-8589100A98C8}"/>
              </a:ext>
            </a:extLst>
          </p:cNvPr>
          <p:cNvSpPr txBox="1"/>
          <p:nvPr/>
        </p:nvSpPr>
        <p:spPr>
          <a:xfrm>
            <a:off x="214554" y="3018492"/>
            <a:ext cx="6662990" cy="3108543"/>
          </a:xfrm>
          <a:prstGeom prst="rect">
            <a:avLst/>
          </a:prstGeom>
          <a:noFill/>
        </p:spPr>
        <p:txBody>
          <a:bodyPr wrap="square" rtlCol="0">
            <a:spAutoFit/>
          </a:bodyPr>
          <a:lstStyle/>
          <a:p>
            <a:pPr algn="just"/>
            <a:r>
              <a:rPr lang="hu-HU" sz="2800" dirty="0">
                <a:latin typeface="Bahnschrift" panose="020B0502040204020203" pitchFamily="34" charset="0"/>
              </a:rPr>
              <a:t>Az alábbi kódrészlet a route definiálását mutatja be.</a:t>
            </a:r>
          </a:p>
          <a:p>
            <a:pPr algn="just"/>
            <a:endParaRPr lang="hu-HU" sz="2800" dirty="0">
              <a:latin typeface="Bahnschrift" panose="020B0502040204020203" pitchFamily="34" charset="0"/>
            </a:endParaRPr>
          </a:p>
          <a:p>
            <a:pPr algn="just"/>
            <a:endParaRPr lang="hu-HU" sz="2800" dirty="0">
              <a:latin typeface="Bahnschrift" panose="020B0502040204020203" pitchFamily="34" charset="0"/>
            </a:endParaRPr>
          </a:p>
          <a:p>
            <a:pPr algn="just"/>
            <a:r>
              <a:rPr lang="hu-HU" sz="2800" dirty="0">
                <a:latin typeface="Bahnschrift" panose="020B0502040204020203" pitchFamily="34" charset="0"/>
              </a:rPr>
              <a:t>A „Home” oldalt bárki, az „adminpage” oldalt pedig csak a bejelentkezett admin joggal rendelkező személy látogathatja</a:t>
            </a:r>
          </a:p>
        </p:txBody>
      </p:sp>
      <p:sp>
        <p:nvSpPr>
          <p:cNvPr id="11" name="Cím 1">
            <a:extLst>
              <a:ext uri="{FF2B5EF4-FFF2-40B4-BE49-F238E27FC236}">
                <a16:creationId xmlns:a16="http://schemas.microsoft.com/office/drawing/2014/main" id="{50157188-4837-48BC-B475-60EA6A0F41F4}"/>
              </a:ext>
            </a:extLst>
          </p:cNvPr>
          <p:cNvSpPr txBox="1">
            <a:spLocks/>
          </p:cNvSpPr>
          <p:nvPr/>
        </p:nvSpPr>
        <p:spPr>
          <a:xfrm>
            <a:off x="10842104" y="6250053"/>
            <a:ext cx="1133060" cy="31805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u-HU" sz="1600" dirty="0">
                <a:solidFill>
                  <a:srgbClr val="212121"/>
                </a:solidFill>
                <a:effectLst>
                  <a:outerShdw blurRad="38100" dist="38100" dir="2700000" algn="tl">
                    <a:srgbClr val="000000">
                      <a:alpha val="43137"/>
                    </a:srgbClr>
                  </a:outerShdw>
                </a:effectLst>
                <a:latin typeface="Bahnschrift" panose="020B0502040204020203" pitchFamily="34" charset="0"/>
              </a:rPr>
              <a:t>routes.js</a:t>
            </a:r>
            <a:endParaRPr lang="hu-HU" sz="1800" dirty="0">
              <a:solidFill>
                <a:srgbClr val="212121"/>
              </a:solidFill>
              <a:effectLst>
                <a:outerShdw blurRad="38100" dist="38100" dir="2700000" algn="tl">
                  <a:srgbClr val="000000">
                    <a:alpha val="43137"/>
                  </a:srgbClr>
                </a:outerShdw>
              </a:effectLst>
              <a:latin typeface="Bahnschrif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3C340ADE-8BE8-4018-AB70-E058D99B3DC0}"/>
              </a:ext>
            </a:extLst>
          </p:cNvPr>
          <p:cNvPicPr>
            <a:picLocks noChangeAspect="1"/>
          </p:cNvPicPr>
          <p:nvPr/>
        </p:nvPicPr>
        <p:blipFill>
          <a:blip r:embed="rId3"/>
          <a:stretch>
            <a:fillRect/>
          </a:stretch>
        </p:blipFill>
        <p:spPr>
          <a:xfrm>
            <a:off x="9203634" y="2643809"/>
            <a:ext cx="1711209" cy="3299791"/>
          </a:xfrm>
          <a:prstGeom prst="rect">
            <a:avLst/>
          </a:prstGeom>
        </p:spPr>
      </p:pic>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447188"/>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MEGJELENÉS, ARCULAT</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4" name="Téglalap 3">
            <a:extLst>
              <a:ext uri="{FF2B5EF4-FFF2-40B4-BE49-F238E27FC236}">
                <a16:creationId xmlns:a16="http://schemas.microsoft.com/office/drawing/2014/main" id="{5CA06E52-C063-4396-A86F-6399325736FA}"/>
              </a:ext>
            </a:extLst>
          </p:cNvPr>
          <p:cNvSpPr/>
          <p:nvPr/>
        </p:nvSpPr>
        <p:spPr>
          <a:xfrm>
            <a:off x="674164" y="2381868"/>
            <a:ext cx="6808676" cy="1569660"/>
          </a:xfrm>
          <a:prstGeom prst="rect">
            <a:avLst/>
          </a:prstGeom>
        </p:spPr>
        <p:txBody>
          <a:bodyPr wrap="square">
            <a:spAutoFit/>
          </a:bodyPr>
          <a:lstStyle/>
          <a:p>
            <a:pPr algn="just">
              <a:spcBef>
                <a:spcPct val="0"/>
              </a:spcBef>
            </a:pPr>
            <a:r>
              <a:rPr lang="hu-HU" sz="2400" spc="300" dirty="0">
                <a:latin typeface="Bahnschrift" panose="020B0502040204020203" pitchFamily="34" charset="0"/>
                <a:ea typeface="+mj-ea"/>
                <a:cs typeface="+mj-cs"/>
              </a:rPr>
              <a:t>Oldalunk alkalmazkodik a 2022-es trendekhez. A weboldal külső megjelenését a bootstrap és saját stíluslapunk adja.</a:t>
            </a:r>
          </a:p>
        </p:txBody>
      </p:sp>
      <p:sp>
        <p:nvSpPr>
          <p:cNvPr id="17" name="Téglalap 16">
            <a:extLst>
              <a:ext uri="{FF2B5EF4-FFF2-40B4-BE49-F238E27FC236}">
                <a16:creationId xmlns:a16="http://schemas.microsoft.com/office/drawing/2014/main" id="{9738B052-6675-4DF6-843E-1F8D82373864}"/>
              </a:ext>
            </a:extLst>
          </p:cNvPr>
          <p:cNvSpPr/>
          <p:nvPr/>
        </p:nvSpPr>
        <p:spPr>
          <a:xfrm>
            <a:off x="1075262" y="4655182"/>
            <a:ext cx="2611120" cy="461665"/>
          </a:xfrm>
          <a:prstGeom prst="rect">
            <a:avLst/>
          </a:prstGeom>
        </p:spPr>
        <p:txBody>
          <a:bodyPr wrap="square">
            <a:spAutoFit/>
          </a:bodyPr>
          <a:lstStyle/>
          <a:p>
            <a:pPr algn="just">
              <a:spcBef>
                <a:spcPct val="0"/>
              </a:spcBef>
            </a:pPr>
            <a:r>
              <a:rPr lang="hu-HU" sz="2400" b="1" spc="300" dirty="0">
                <a:solidFill>
                  <a:srgbClr val="212121"/>
                </a:solidFill>
                <a:latin typeface="Bahnschrift" panose="020B0502040204020203" pitchFamily="34" charset="0"/>
                <a:ea typeface="+mj-ea"/>
                <a:cs typeface="+mj-cs"/>
              </a:rPr>
              <a:t>FRONTEND</a:t>
            </a:r>
          </a:p>
        </p:txBody>
      </p:sp>
      <p:sp>
        <p:nvSpPr>
          <p:cNvPr id="22" name="Téglalap 21">
            <a:extLst>
              <a:ext uri="{FF2B5EF4-FFF2-40B4-BE49-F238E27FC236}">
                <a16:creationId xmlns:a16="http://schemas.microsoft.com/office/drawing/2014/main" id="{8ABB5665-FCFC-4893-8282-F87FC9B3C2ED}"/>
              </a:ext>
            </a:extLst>
          </p:cNvPr>
          <p:cNvSpPr/>
          <p:nvPr/>
        </p:nvSpPr>
        <p:spPr>
          <a:xfrm>
            <a:off x="674164" y="4476132"/>
            <a:ext cx="6808676" cy="1569660"/>
          </a:xfrm>
          <a:prstGeom prst="rect">
            <a:avLst/>
          </a:prstGeom>
        </p:spPr>
        <p:txBody>
          <a:bodyPr wrap="square">
            <a:spAutoFit/>
          </a:bodyPr>
          <a:lstStyle/>
          <a:p>
            <a:pPr algn="just">
              <a:spcBef>
                <a:spcPct val="0"/>
              </a:spcBef>
            </a:pPr>
            <a:r>
              <a:rPr lang="hu-HU" sz="2400" spc="300" dirty="0">
                <a:latin typeface="Bahnschrift" panose="020B0502040204020203" pitchFamily="34" charset="0"/>
                <a:ea typeface="+mj-ea"/>
                <a:cs typeface="+mj-cs"/>
              </a:rPr>
              <a:t>Törekedtünk arra, hogy mobil nézetben is optimális legyen oldalunk használhatósága, hisz manapság több időt töltünk a mobilunk előtt.</a:t>
            </a:r>
          </a:p>
        </p:txBody>
      </p:sp>
      <p:pic>
        <p:nvPicPr>
          <p:cNvPr id="16386" name="Picture 2" descr="Mobile PNG - PNG All">
            <a:extLst>
              <a:ext uri="{FF2B5EF4-FFF2-40B4-BE49-F238E27FC236}">
                <a16:creationId xmlns:a16="http://schemas.microsoft.com/office/drawing/2014/main" id="{355F55E1-5664-48D6-867D-6186FB6D2A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7544" y="2517763"/>
            <a:ext cx="2903538" cy="434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693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6CDCEEE-EBA9-40F8-9D32-8C4549DDA83B}"/>
              </a:ext>
            </a:extLst>
          </p:cNvPr>
          <p:cNvPicPr>
            <a:picLocks noChangeAspect="1"/>
          </p:cNvPicPr>
          <p:nvPr/>
        </p:nvPicPr>
        <p:blipFill>
          <a:blip r:embed="rId3"/>
          <a:stretch>
            <a:fillRect/>
          </a:stretch>
        </p:blipFill>
        <p:spPr>
          <a:xfrm>
            <a:off x="1783477" y="3040490"/>
            <a:ext cx="4607163" cy="2688862"/>
          </a:xfrm>
          <a:prstGeom prst="rect">
            <a:avLst/>
          </a:prstGeom>
        </p:spPr>
      </p:pic>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727650" y="447188"/>
            <a:ext cx="7939271"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MEGJELENÉS, ARCULAT</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54349" y="817652"/>
            <a:ext cx="3637651" cy="599986"/>
          </a:xfrm>
          <a:prstGeom prst="rect">
            <a:avLst/>
          </a:prstGeom>
          <a:effectLst>
            <a:outerShdw blurRad="50800" dir="14400000">
              <a:srgbClr val="000000">
                <a:alpha val="40000"/>
              </a:srgbClr>
            </a:outerShdw>
          </a:effectLst>
        </p:spPr>
      </p:pic>
      <p:sp>
        <p:nvSpPr>
          <p:cNvPr id="23" name="Téglalap 22">
            <a:extLst>
              <a:ext uri="{FF2B5EF4-FFF2-40B4-BE49-F238E27FC236}">
                <a16:creationId xmlns:a16="http://schemas.microsoft.com/office/drawing/2014/main" id="{7D658FFD-136C-432B-A65D-78E893F20A29}"/>
              </a:ext>
            </a:extLst>
          </p:cNvPr>
          <p:cNvSpPr/>
          <p:nvPr/>
        </p:nvSpPr>
        <p:spPr>
          <a:xfrm>
            <a:off x="6959870" y="2696312"/>
            <a:ext cx="4722584" cy="3108543"/>
          </a:xfrm>
          <a:prstGeom prst="rect">
            <a:avLst/>
          </a:prstGeom>
        </p:spPr>
        <p:txBody>
          <a:bodyPr wrap="square">
            <a:spAutoFit/>
          </a:bodyPr>
          <a:lstStyle/>
          <a:p>
            <a:pPr>
              <a:spcBef>
                <a:spcPct val="0"/>
              </a:spcBef>
            </a:pPr>
            <a:r>
              <a:rPr lang="hu-HU" sz="2800" spc="300" dirty="0">
                <a:latin typeface="Bahnschrift" panose="020B0502040204020203" pitchFamily="34" charset="0"/>
                <a:ea typeface="+mj-ea"/>
                <a:cs typeface="+mj-cs"/>
              </a:rPr>
              <a:t>Több pop-up ablakot is alkalmaztunk az oldalainkon, így kiváltva azon tartalmak dedikált oldalakon való megjelenítését.</a:t>
            </a:r>
          </a:p>
        </p:txBody>
      </p:sp>
      <p:pic>
        <p:nvPicPr>
          <p:cNvPr id="15362" name="Picture 2" descr="Finger Touch Tablet PNG Image | Touch tablet, Tablet, Graphics tablet">
            <a:extLst>
              <a:ext uri="{FF2B5EF4-FFF2-40B4-BE49-F238E27FC236}">
                <a16:creationId xmlns:a16="http://schemas.microsoft.com/office/drawing/2014/main" id="{81240CC2-0F6A-4660-9885-555F74EDE7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00960"/>
            <a:ext cx="6845237" cy="422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4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emondas">
            <a:hlinkClick r:id="" action="ppaction://media"/>
            <a:extLst>
              <a:ext uri="{FF2B5EF4-FFF2-40B4-BE49-F238E27FC236}">
                <a16:creationId xmlns:a16="http://schemas.microsoft.com/office/drawing/2014/main" id="{C428B775-02E6-4881-BD29-CB2102AB8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145133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447188"/>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PUBLIKÁCIÓ</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4" name="Téglalap 3">
            <a:extLst>
              <a:ext uri="{FF2B5EF4-FFF2-40B4-BE49-F238E27FC236}">
                <a16:creationId xmlns:a16="http://schemas.microsoft.com/office/drawing/2014/main" id="{5CA06E52-C063-4396-A86F-6399325736FA}"/>
              </a:ext>
            </a:extLst>
          </p:cNvPr>
          <p:cNvSpPr/>
          <p:nvPr/>
        </p:nvSpPr>
        <p:spPr>
          <a:xfrm>
            <a:off x="809998" y="2713106"/>
            <a:ext cx="9143338" cy="1200329"/>
          </a:xfrm>
          <a:prstGeom prst="rect">
            <a:avLst/>
          </a:prstGeom>
        </p:spPr>
        <p:txBody>
          <a:bodyPr wrap="square">
            <a:spAutoFit/>
          </a:bodyPr>
          <a:lstStyle/>
          <a:p>
            <a:pPr algn="just">
              <a:spcBef>
                <a:spcPct val="0"/>
              </a:spcBef>
            </a:pPr>
            <a:r>
              <a:rPr lang="hu-HU" sz="2400" spc="300" dirty="0">
                <a:latin typeface="Bahnschrift" panose="020B0502040204020203" pitchFamily="34" charset="0"/>
                <a:ea typeface="+mj-ea"/>
                <a:cs typeface="+mj-cs"/>
              </a:rPr>
              <a:t>A backend és frontend alkalmazásaink közzé lettek téve az interneten, így bárki számára elérhetővé váltak.</a:t>
            </a:r>
          </a:p>
        </p:txBody>
      </p:sp>
      <p:grpSp>
        <p:nvGrpSpPr>
          <p:cNvPr id="7" name="Csoportba foglalás 6">
            <a:extLst>
              <a:ext uri="{FF2B5EF4-FFF2-40B4-BE49-F238E27FC236}">
                <a16:creationId xmlns:a16="http://schemas.microsoft.com/office/drawing/2014/main" id="{B5D85209-97AE-49EA-A32C-AB838C563CE8}"/>
              </a:ext>
            </a:extLst>
          </p:cNvPr>
          <p:cNvGrpSpPr/>
          <p:nvPr/>
        </p:nvGrpSpPr>
        <p:grpSpPr>
          <a:xfrm>
            <a:off x="809998" y="5595398"/>
            <a:ext cx="9143338" cy="609600"/>
            <a:chOff x="1066800" y="4114800"/>
            <a:chExt cx="8818880" cy="609600"/>
          </a:xfrm>
        </p:grpSpPr>
        <p:sp>
          <p:nvSpPr>
            <p:cNvPr id="5" name="Téglalap 4">
              <a:extLst>
                <a:ext uri="{FF2B5EF4-FFF2-40B4-BE49-F238E27FC236}">
                  <a16:creationId xmlns:a16="http://schemas.microsoft.com/office/drawing/2014/main" id="{32C6403D-0377-4885-BD78-03EFF181169E}"/>
                </a:ext>
              </a:extLst>
            </p:cNvPr>
            <p:cNvSpPr/>
            <p:nvPr/>
          </p:nvSpPr>
          <p:spPr>
            <a:xfrm>
              <a:off x="1066800" y="4114800"/>
              <a:ext cx="8818880" cy="609600"/>
            </a:xfrm>
            <a:prstGeom prst="rect">
              <a:avLst/>
            </a:prstGeom>
            <a:noFill/>
            <a:ln>
              <a:solidFill>
                <a:srgbClr val="00C0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Téglalap 5">
              <a:extLst>
                <a:ext uri="{FF2B5EF4-FFF2-40B4-BE49-F238E27FC236}">
                  <a16:creationId xmlns:a16="http://schemas.microsoft.com/office/drawing/2014/main" id="{909D3D30-B6B1-47FF-A88A-BC26F8C41B1E}"/>
                </a:ext>
              </a:extLst>
            </p:cNvPr>
            <p:cNvSpPr/>
            <p:nvPr/>
          </p:nvSpPr>
          <p:spPr>
            <a:xfrm>
              <a:off x="1066800" y="4114800"/>
              <a:ext cx="2434315" cy="609600"/>
            </a:xfrm>
            <a:prstGeom prst="rect">
              <a:avLst/>
            </a:prstGeom>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sp>
        <p:nvSpPr>
          <p:cNvPr id="11" name="Téglalap 10">
            <a:extLst>
              <a:ext uri="{FF2B5EF4-FFF2-40B4-BE49-F238E27FC236}">
                <a16:creationId xmlns:a16="http://schemas.microsoft.com/office/drawing/2014/main" id="{E88B1A36-637A-41F1-9BF0-DB916BE54155}"/>
              </a:ext>
            </a:extLst>
          </p:cNvPr>
          <p:cNvSpPr/>
          <p:nvPr/>
        </p:nvSpPr>
        <p:spPr>
          <a:xfrm>
            <a:off x="990075" y="5669365"/>
            <a:ext cx="2746003" cy="461665"/>
          </a:xfrm>
          <a:prstGeom prst="rect">
            <a:avLst/>
          </a:prstGeom>
        </p:spPr>
        <p:txBody>
          <a:bodyPr wrap="square">
            <a:spAutoFit/>
          </a:bodyPr>
          <a:lstStyle/>
          <a:p>
            <a:pPr algn="just">
              <a:spcBef>
                <a:spcPct val="0"/>
              </a:spcBef>
            </a:pPr>
            <a:r>
              <a:rPr lang="hu-HU" sz="2400" b="1" spc="300" dirty="0">
                <a:solidFill>
                  <a:srgbClr val="212121"/>
                </a:solidFill>
                <a:latin typeface="Bahnschrift" panose="020B0502040204020203" pitchFamily="34" charset="0"/>
                <a:ea typeface="+mj-ea"/>
                <a:cs typeface="+mj-cs"/>
              </a:rPr>
              <a:t>BACKEND</a:t>
            </a:r>
          </a:p>
        </p:txBody>
      </p:sp>
      <p:grpSp>
        <p:nvGrpSpPr>
          <p:cNvPr id="14" name="Csoportba foglalás 13">
            <a:extLst>
              <a:ext uri="{FF2B5EF4-FFF2-40B4-BE49-F238E27FC236}">
                <a16:creationId xmlns:a16="http://schemas.microsoft.com/office/drawing/2014/main" id="{FAD0FC59-8046-426C-8C4B-C9E124212AB1}"/>
              </a:ext>
            </a:extLst>
          </p:cNvPr>
          <p:cNvGrpSpPr/>
          <p:nvPr/>
        </p:nvGrpSpPr>
        <p:grpSpPr>
          <a:xfrm>
            <a:off x="809998" y="4810400"/>
            <a:ext cx="9143338" cy="609600"/>
            <a:chOff x="1066800" y="4114800"/>
            <a:chExt cx="8818880" cy="609600"/>
          </a:xfrm>
        </p:grpSpPr>
        <p:sp>
          <p:nvSpPr>
            <p:cNvPr id="15" name="Téglalap 14">
              <a:extLst>
                <a:ext uri="{FF2B5EF4-FFF2-40B4-BE49-F238E27FC236}">
                  <a16:creationId xmlns:a16="http://schemas.microsoft.com/office/drawing/2014/main" id="{5EF0A16D-8579-45FB-B5A3-2C7CDA5735A5}"/>
                </a:ext>
              </a:extLst>
            </p:cNvPr>
            <p:cNvSpPr/>
            <p:nvPr/>
          </p:nvSpPr>
          <p:spPr>
            <a:xfrm>
              <a:off x="1066800" y="4114800"/>
              <a:ext cx="8818880" cy="609600"/>
            </a:xfrm>
            <a:prstGeom prst="rect">
              <a:avLst/>
            </a:prstGeom>
            <a:noFill/>
            <a:ln>
              <a:solidFill>
                <a:srgbClr val="00C0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6" name="Téglalap 15">
              <a:extLst>
                <a:ext uri="{FF2B5EF4-FFF2-40B4-BE49-F238E27FC236}">
                  <a16:creationId xmlns:a16="http://schemas.microsoft.com/office/drawing/2014/main" id="{BF52660B-97B3-457A-84D9-7ABADB8590C8}"/>
                </a:ext>
              </a:extLst>
            </p:cNvPr>
            <p:cNvSpPr/>
            <p:nvPr/>
          </p:nvSpPr>
          <p:spPr>
            <a:xfrm>
              <a:off x="1066800" y="4114800"/>
              <a:ext cx="2434315" cy="609600"/>
            </a:xfrm>
            <a:prstGeom prst="rect">
              <a:avLst/>
            </a:prstGeom>
            <a:ln>
              <a:solidFill>
                <a:srgbClr val="25C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sp>
        <p:nvSpPr>
          <p:cNvPr id="17" name="Téglalap 16">
            <a:extLst>
              <a:ext uri="{FF2B5EF4-FFF2-40B4-BE49-F238E27FC236}">
                <a16:creationId xmlns:a16="http://schemas.microsoft.com/office/drawing/2014/main" id="{9738B052-6675-4DF6-843E-1F8D82373864}"/>
              </a:ext>
            </a:extLst>
          </p:cNvPr>
          <p:cNvSpPr/>
          <p:nvPr/>
        </p:nvSpPr>
        <p:spPr>
          <a:xfrm>
            <a:off x="990076" y="4886896"/>
            <a:ext cx="2611120" cy="461665"/>
          </a:xfrm>
          <a:prstGeom prst="rect">
            <a:avLst/>
          </a:prstGeom>
        </p:spPr>
        <p:txBody>
          <a:bodyPr wrap="square">
            <a:spAutoFit/>
          </a:bodyPr>
          <a:lstStyle/>
          <a:p>
            <a:pPr algn="just">
              <a:spcBef>
                <a:spcPct val="0"/>
              </a:spcBef>
            </a:pPr>
            <a:r>
              <a:rPr lang="hu-HU" sz="2400" b="1" spc="300" dirty="0">
                <a:solidFill>
                  <a:srgbClr val="212121"/>
                </a:solidFill>
                <a:latin typeface="Bahnschrift" panose="020B0502040204020203" pitchFamily="34" charset="0"/>
                <a:ea typeface="+mj-ea"/>
                <a:cs typeface="+mj-cs"/>
              </a:rPr>
              <a:t>FRONTEND</a:t>
            </a:r>
          </a:p>
        </p:txBody>
      </p:sp>
      <p:sp>
        <p:nvSpPr>
          <p:cNvPr id="19" name="Téglalap 18">
            <a:extLst>
              <a:ext uri="{FF2B5EF4-FFF2-40B4-BE49-F238E27FC236}">
                <a16:creationId xmlns:a16="http://schemas.microsoft.com/office/drawing/2014/main" id="{AAD44408-9094-45C3-81B2-0C36F236C6EF}"/>
              </a:ext>
            </a:extLst>
          </p:cNvPr>
          <p:cNvSpPr/>
          <p:nvPr/>
        </p:nvSpPr>
        <p:spPr>
          <a:xfrm>
            <a:off x="3421119" y="5657010"/>
            <a:ext cx="7223726" cy="461665"/>
          </a:xfrm>
          <a:prstGeom prst="rect">
            <a:avLst/>
          </a:prstGeom>
        </p:spPr>
        <p:txBody>
          <a:bodyPr wrap="square">
            <a:spAutoFit/>
          </a:bodyPr>
          <a:lstStyle/>
          <a:p>
            <a:pPr algn="just">
              <a:spcBef>
                <a:spcPct val="0"/>
              </a:spcBef>
            </a:pPr>
            <a:r>
              <a:rPr lang="hu-HU" sz="2400" b="1" spc="300" dirty="0">
                <a:solidFill>
                  <a:srgbClr val="00C0B5"/>
                </a:solidFill>
                <a:latin typeface="Bahnschrift" panose="020B0502040204020203" pitchFamily="34" charset="0"/>
              </a:rPr>
              <a:t>https://goeventapiservice.cyclic.app</a:t>
            </a:r>
          </a:p>
        </p:txBody>
      </p:sp>
      <p:sp>
        <p:nvSpPr>
          <p:cNvPr id="20" name="Téglalap 19">
            <a:extLst>
              <a:ext uri="{FF2B5EF4-FFF2-40B4-BE49-F238E27FC236}">
                <a16:creationId xmlns:a16="http://schemas.microsoft.com/office/drawing/2014/main" id="{F69CFC3C-F622-4304-B7F9-370E175CF1BC}"/>
              </a:ext>
            </a:extLst>
          </p:cNvPr>
          <p:cNvSpPr/>
          <p:nvPr/>
        </p:nvSpPr>
        <p:spPr>
          <a:xfrm>
            <a:off x="3421119" y="4884368"/>
            <a:ext cx="7223726" cy="461665"/>
          </a:xfrm>
          <a:prstGeom prst="rect">
            <a:avLst/>
          </a:prstGeom>
        </p:spPr>
        <p:txBody>
          <a:bodyPr wrap="square">
            <a:spAutoFit/>
          </a:bodyPr>
          <a:lstStyle/>
          <a:p>
            <a:pPr algn="just">
              <a:spcBef>
                <a:spcPct val="0"/>
              </a:spcBef>
            </a:pPr>
            <a:r>
              <a:rPr lang="hu-HU" sz="2400" b="1" spc="300" dirty="0">
                <a:solidFill>
                  <a:srgbClr val="00C0B5"/>
                </a:solidFill>
                <a:latin typeface="Bahnschrift" panose="020B0502040204020203" pitchFamily="34" charset="0"/>
              </a:rPr>
              <a:t>https://goeventhungary.netlify.app</a:t>
            </a:r>
          </a:p>
        </p:txBody>
      </p:sp>
      <p:pic>
        <p:nvPicPr>
          <p:cNvPr id="14340" name="Picture 4" descr="Free Earth 1198061 PNG with Transparent Background">
            <a:extLst>
              <a:ext uri="{FF2B5EF4-FFF2-40B4-BE49-F238E27FC236}">
                <a16:creationId xmlns:a16="http://schemas.microsoft.com/office/drawing/2014/main" id="{E8959CB5-B2AF-4734-93F7-2C581CC8F5A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2040" y="4874537"/>
            <a:ext cx="1340129" cy="131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724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10000" y="447188"/>
            <a:ext cx="7856922" cy="970450"/>
          </a:xfrm>
        </p:spPr>
        <p:txBody>
          <a:bodyPr/>
          <a:lstStyle/>
          <a:p>
            <a:r>
              <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CREATING A PROJECT</a:t>
            </a:r>
            <a:endParaRPr lang="hu-HU"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810000" y="2333053"/>
            <a:ext cx="11017565" cy="46721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400" b="0" spc="300" dirty="0">
                <a:solidFill>
                  <a:schemeClr val="tx1"/>
                </a:solidFill>
                <a:latin typeface="Bahnschrift" panose="020B0502040204020203" pitchFamily="34" charset="0"/>
              </a:rPr>
              <a:t>We have therefore divided the work into several parts:</a:t>
            </a:r>
            <a:endParaRPr lang="hu-HU" sz="2400" b="0" spc="300" dirty="0">
              <a:solidFill>
                <a:schemeClr val="tx1"/>
              </a:solidFill>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18" name="Cím 1">
            <a:extLst>
              <a:ext uri="{FF2B5EF4-FFF2-40B4-BE49-F238E27FC236}">
                <a16:creationId xmlns:a16="http://schemas.microsoft.com/office/drawing/2014/main" id="{2B9CC586-6EE5-4370-B6E2-AB1E6BB0B969}"/>
              </a:ext>
            </a:extLst>
          </p:cNvPr>
          <p:cNvSpPr txBox="1">
            <a:spLocks/>
          </p:cNvSpPr>
          <p:nvPr/>
        </p:nvSpPr>
        <p:spPr>
          <a:xfrm>
            <a:off x="1120507" y="2961981"/>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rgbClr val="00B0F0"/>
                </a:solidFill>
                <a:effectLst>
                  <a:outerShdw blurRad="38100" dist="38100" dir="2700000" algn="tl">
                    <a:srgbClr val="000000">
                      <a:alpha val="43137"/>
                    </a:srgbClr>
                  </a:outerShdw>
                </a:effectLst>
                <a:latin typeface="Bahnschrift" panose="020B0502040204020203" pitchFamily="34" charset="0"/>
              </a:rPr>
              <a:t>Ádám</a:t>
            </a:r>
          </a:p>
        </p:txBody>
      </p:sp>
      <p:sp>
        <p:nvSpPr>
          <p:cNvPr id="19" name="Cím 1">
            <a:extLst>
              <a:ext uri="{FF2B5EF4-FFF2-40B4-BE49-F238E27FC236}">
                <a16:creationId xmlns:a16="http://schemas.microsoft.com/office/drawing/2014/main" id="{88B2A4E7-B082-48CE-86D2-E16692BD1365}"/>
              </a:ext>
            </a:extLst>
          </p:cNvPr>
          <p:cNvSpPr txBox="1">
            <a:spLocks/>
          </p:cNvSpPr>
          <p:nvPr/>
        </p:nvSpPr>
        <p:spPr>
          <a:xfrm>
            <a:off x="1074951" y="4146752"/>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rgbClr val="92D050"/>
                </a:solidFill>
                <a:effectLst>
                  <a:outerShdw blurRad="38100" dist="38100" dir="2700000" algn="tl">
                    <a:srgbClr val="000000">
                      <a:alpha val="43137"/>
                    </a:srgbClr>
                  </a:outerShdw>
                </a:effectLst>
                <a:latin typeface="Bahnschrift" panose="020B0502040204020203" pitchFamily="34" charset="0"/>
              </a:rPr>
              <a:t>Balázs</a:t>
            </a:r>
          </a:p>
        </p:txBody>
      </p:sp>
      <p:sp>
        <p:nvSpPr>
          <p:cNvPr id="20" name="Cím 1">
            <a:extLst>
              <a:ext uri="{FF2B5EF4-FFF2-40B4-BE49-F238E27FC236}">
                <a16:creationId xmlns:a16="http://schemas.microsoft.com/office/drawing/2014/main" id="{FDB34508-3E89-45C4-A9A0-121EC508DCBA}"/>
              </a:ext>
            </a:extLst>
          </p:cNvPr>
          <p:cNvSpPr txBox="1">
            <a:spLocks/>
          </p:cNvSpPr>
          <p:nvPr/>
        </p:nvSpPr>
        <p:spPr>
          <a:xfrm>
            <a:off x="1120508" y="5273601"/>
            <a:ext cx="1315339" cy="45401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hu-HU" sz="1600" spc="300" dirty="0">
                <a:solidFill>
                  <a:srgbClr val="FFC000"/>
                </a:solidFill>
                <a:effectLst>
                  <a:outerShdw blurRad="38100" dist="38100" dir="2700000" algn="tl">
                    <a:srgbClr val="000000">
                      <a:alpha val="43137"/>
                    </a:srgbClr>
                  </a:outerShdw>
                </a:effectLst>
                <a:latin typeface="Bahnschrift" panose="020B0502040204020203" pitchFamily="34" charset="0"/>
              </a:rPr>
              <a:t>Roland</a:t>
            </a:r>
          </a:p>
        </p:txBody>
      </p:sp>
      <p:sp>
        <p:nvSpPr>
          <p:cNvPr id="21" name="Rectangle 1">
            <a:extLst>
              <a:ext uri="{FF2B5EF4-FFF2-40B4-BE49-F238E27FC236}">
                <a16:creationId xmlns:a16="http://schemas.microsoft.com/office/drawing/2014/main" id="{2EDB8519-A18F-4423-A3BA-2DCB1E977057}"/>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u-HU" altLang="hu-HU"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u-HU" altLang="hu-HU" sz="1800" b="0" i="0" u="none" strike="noStrike" cap="none" normalizeH="0" baseline="0">
              <a:ln>
                <a:noFill/>
              </a:ln>
              <a:solidFill>
                <a:schemeClr val="tx1"/>
              </a:solidFill>
              <a:effectLst/>
              <a:latin typeface="Arial" panose="020B0604020202020204" pitchFamily="34" charset="0"/>
            </a:endParaRPr>
          </a:p>
        </p:txBody>
      </p:sp>
      <p:sp>
        <p:nvSpPr>
          <p:cNvPr id="22" name="Rectangle 2">
            <a:extLst>
              <a:ext uri="{FF2B5EF4-FFF2-40B4-BE49-F238E27FC236}">
                <a16:creationId xmlns:a16="http://schemas.microsoft.com/office/drawing/2014/main" id="{BC1F4B94-00FB-41CB-BBA5-852004DC9BB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u-HU" altLang="hu-HU"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u-HU" altLang="hu-HU" sz="1800" b="0" i="0" u="none" strike="noStrike" cap="none" normalizeH="0" baseline="0">
              <a:ln>
                <a:noFill/>
              </a:ln>
              <a:solidFill>
                <a:schemeClr val="tx1"/>
              </a:solidFill>
              <a:effectLst/>
              <a:latin typeface="Arial" panose="020B0604020202020204" pitchFamily="34" charset="0"/>
            </a:endParaRPr>
          </a:p>
        </p:txBody>
      </p:sp>
      <p:sp>
        <p:nvSpPr>
          <p:cNvPr id="23" name="Téglalap 22">
            <a:extLst>
              <a:ext uri="{FF2B5EF4-FFF2-40B4-BE49-F238E27FC236}">
                <a16:creationId xmlns:a16="http://schemas.microsoft.com/office/drawing/2014/main" id="{6D7C448A-48CB-4797-AB2A-E11080428661}"/>
              </a:ext>
            </a:extLst>
          </p:cNvPr>
          <p:cNvSpPr/>
          <p:nvPr/>
        </p:nvSpPr>
        <p:spPr>
          <a:xfrm>
            <a:off x="1120508" y="3353208"/>
            <a:ext cx="4036682" cy="369332"/>
          </a:xfrm>
          <a:prstGeom prst="rect">
            <a:avLst/>
          </a:prstGeom>
        </p:spPr>
        <p:txBody>
          <a:bodyPr wrap="none">
            <a:spAutoFit/>
          </a:bodyPr>
          <a:lstStyle/>
          <a:p>
            <a:pPr marL="342900" indent="-342900" algn="just">
              <a:buFont typeface="Arial" panose="020B0604020202020204" pitchFamily="34" charset="0"/>
              <a:buChar char="•"/>
            </a:pPr>
            <a:r>
              <a:rPr lang="en-US" spc="300" dirty="0">
                <a:latin typeface="Bahnschrift" panose="020B0502040204020203" pitchFamily="34" charset="0"/>
              </a:rPr>
              <a:t>Frontend server creation</a:t>
            </a:r>
            <a:endParaRPr lang="hu-HU" spc="300" dirty="0">
              <a:latin typeface="Bahnschrift" panose="020B0502040204020203" pitchFamily="34" charset="0"/>
            </a:endParaRPr>
          </a:p>
        </p:txBody>
      </p:sp>
      <p:sp>
        <p:nvSpPr>
          <p:cNvPr id="24" name="Téglalap 23">
            <a:extLst>
              <a:ext uri="{FF2B5EF4-FFF2-40B4-BE49-F238E27FC236}">
                <a16:creationId xmlns:a16="http://schemas.microsoft.com/office/drawing/2014/main" id="{CB7E3837-0AED-4922-A0C8-6F2DD6E590E9}"/>
              </a:ext>
            </a:extLst>
          </p:cNvPr>
          <p:cNvSpPr/>
          <p:nvPr/>
        </p:nvSpPr>
        <p:spPr>
          <a:xfrm>
            <a:off x="1125251" y="3699071"/>
            <a:ext cx="3025187" cy="369332"/>
          </a:xfrm>
          <a:prstGeom prst="rect">
            <a:avLst/>
          </a:prstGeom>
        </p:spPr>
        <p:txBody>
          <a:bodyPr wrap="none">
            <a:spAutoFit/>
          </a:bodyPr>
          <a:lstStyle/>
          <a:p>
            <a:pPr marL="342900" indent="-342900" algn="just">
              <a:buFont typeface="Arial" panose="020B0604020202020204" pitchFamily="34" charset="0"/>
              <a:buChar char="•"/>
            </a:pPr>
            <a:r>
              <a:rPr lang="en-US" spc="300" dirty="0">
                <a:latin typeface="Bahnschrift" panose="020B0502040204020203" pitchFamily="34" charset="0"/>
              </a:rPr>
              <a:t>Code optimization</a:t>
            </a:r>
            <a:endParaRPr lang="hu-HU" spc="300" dirty="0">
              <a:latin typeface="Bahnschrift" panose="020B0502040204020203" pitchFamily="34" charset="0"/>
            </a:endParaRPr>
          </a:p>
        </p:txBody>
      </p:sp>
      <p:sp>
        <p:nvSpPr>
          <p:cNvPr id="25" name="Téglalap 24">
            <a:extLst>
              <a:ext uri="{FF2B5EF4-FFF2-40B4-BE49-F238E27FC236}">
                <a16:creationId xmlns:a16="http://schemas.microsoft.com/office/drawing/2014/main" id="{E191EC6F-B010-4330-8EFE-A8A042347FA2}"/>
              </a:ext>
            </a:extLst>
          </p:cNvPr>
          <p:cNvSpPr/>
          <p:nvPr/>
        </p:nvSpPr>
        <p:spPr>
          <a:xfrm>
            <a:off x="1074951" y="4546420"/>
            <a:ext cx="5012911" cy="369332"/>
          </a:xfrm>
          <a:prstGeom prst="rect">
            <a:avLst/>
          </a:prstGeom>
        </p:spPr>
        <p:txBody>
          <a:bodyPr wrap="none">
            <a:spAutoFit/>
          </a:bodyPr>
          <a:lstStyle/>
          <a:p>
            <a:pPr marL="342900" indent="-342900" algn="just">
              <a:buFont typeface="Arial" panose="020B0604020202020204" pitchFamily="34" charset="0"/>
              <a:buChar char="•"/>
            </a:pPr>
            <a:r>
              <a:rPr lang="en-US" spc="300" dirty="0">
                <a:latin typeface="Bahnschrift" panose="020B0502040204020203" pitchFamily="34" charset="0"/>
              </a:rPr>
              <a:t>Creating the database structure</a:t>
            </a:r>
            <a:endParaRPr lang="hu-HU" spc="300" dirty="0">
              <a:latin typeface="Bahnschrift" panose="020B0502040204020203" pitchFamily="34" charset="0"/>
            </a:endParaRPr>
          </a:p>
        </p:txBody>
      </p:sp>
      <p:sp>
        <p:nvSpPr>
          <p:cNvPr id="26" name="Téglalap 25">
            <a:extLst>
              <a:ext uri="{FF2B5EF4-FFF2-40B4-BE49-F238E27FC236}">
                <a16:creationId xmlns:a16="http://schemas.microsoft.com/office/drawing/2014/main" id="{96269AD1-2760-43AF-9E29-E2E55195218C}"/>
              </a:ext>
            </a:extLst>
          </p:cNvPr>
          <p:cNvSpPr/>
          <p:nvPr/>
        </p:nvSpPr>
        <p:spPr>
          <a:xfrm>
            <a:off x="1074951" y="4869479"/>
            <a:ext cx="1540806" cy="369332"/>
          </a:xfrm>
          <a:prstGeom prst="rect">
            <a:avLst/>
          </a:prstGeom>
        </p:spPr>
        <p:txBody>
          <a:bodyPr wrap="none">
            <a:spAutoFit/>
          </a:bodyPr>
          <a:lstStyle/>
          <a:p>
            <a:pPr marL="342900" indent="-342900" algn="just">
              <a:buFont typeface="Arial" panose="020B0604020202020204" pitchFamily="34" charset="0"/>
              <a:buChar char="•"/>
            </a:pPr>
            <a:r>
              <a:rPr lang="en-US" spc="300" dirty="0">
                <a:latin typeface="Bahnschrift" panose="020B0502040204020203" pitchFamily="34" charset="0"/>
              </a:rPr>
              <a:t>Testing</a:t>
            </a:r>
            <a:endParaRPr lang="hu-HU" spc="300" dirty="0">
              <a:latin typeface="Bahnschrift" panose="020B0502040204020203" pitchFamily="34" charset="0"/>
            </a:endParaRPr>
          </a:p>
        </p:txBody>
      </p:sp>
      <p:sp>
        <p:nvSpPr>
          <p:cNvPr id="27" name="Téglalap 26">
            <a:extLst>
              <a:ext uri="{FF2B5EF4-FFF2-40B4-BE49-F238E27FC236}">
                <a16:creationId xmlns:a16="http://schemas.microsoft.com/office/drawing/2014/main" id="{45745ABD-1D67-4153-BF2B-2C58BE7A365A}"/>
              </a:ext>
            </a:extLst>
          </p:cNvPr>
          <p:cNvSpPr/>
          <p:nvPr/>
        </p:nvSpPr>
        <p:spPr>
          <a:xfrm>
            <a:off x="1162987" y="5693194"/>
            <a:ext cx="3951723" cy="369332"/>
          </a:xfrm>
          <a:prstGeom prst="rect">
            <a:avLst/>
          </a:prstGeom>
        </p:spPr>
        <p:txBody>
          <a:bodyPr wrap="none">
            <a:spAutoFit/>
          </a:bodyPr>
          <a:lstStyle/>
          <a:p>
            <a:pPr marL="342900" indent="-342900" algn="just">
              <a:buFont typeface="Arial" panose="020B0604020202020204" pitchFamily="34" charset="0"/>
              <a:buChar char="•"/>
            </a:pPr>
            <a:r>
              <a:rPr lang="en-US" spc="300" dirty="0">
                <a:latin typeface="Bahnschrift" panose="020B0502040204020203" pitchFamily="34" charset="0"/>
              </a:rPr>
              <a:t>Backend server creation</a:t>
            </a:r>
            <a:endParaRPr lang="hu-HU" spc="300" dirty="0">
              <a:latin typeface="Bahnschrift" panose="020B0502040204020203" pitchFamily="34" charset="0"/>
            </a:endParaRPr>
          </a:p>
        </p:txBody>
      </p:sp>
      <p:sp>
        <p:nvSpPr>
          <p:cNvPr id="28" name="Téglalap 27">
            <a:extLst>
              <a:ext uri="{FF2B5EF4-FFF2-40B4-BE49-F238E27FC236}">
                <a16:creationId xmlns:a16="http://schemas.microsoft.com/office/drawing/2014/main" id="{77E49AF3-F8CD-4CE1-B0C8-D0896E0131DA}"/>
              </a:ext>
            </a:extLst>
          </p:cNvPr>
          <p:cNvSpPr/>
          <p:nvPr/>
        </p:nvSpPr>
        <p:spPr>
          <a:xfrm>
            <a:off x="1162103" y="5962538"/>
            <a:ext cx="4894289" cy="369332"/>
          </a:xfrm>
          <a:prstGeom prst="rect">
            <a:avLst/>
          </a:prstGeom>
        </p:spPr>
        <p:txBody>
          <a:bodyPr wrap="none">
            <a:spAutoFit/>
          </a:bodyPr>
          <a:lstStyle/>
          <a:p>
            <a:pPr marL="342900" indent="-342900" algn="just">
              <a:buFont typeface="Arial" panose="020B0604020202020204" pitchFamily="34" charset="0"/>
              <a:buChar char="•"/>
            </a:pPr>
            <a:r>
              <a:rPr lang="en-US" spc="300" dirty="0">
                <a:latin typeface="Bahnschrift" panose="020B0502040204020203" pitchFamily="34" charset="0"/>
              </a:rPr>
              <a:t>Project documentation, hosting</a:t>
            </a:r>
            <a:endParaRPr lang="hu-HU" spc="300" dirty="0">
              <a:latin typeface="Bahnschrift" panose="020B0502040204020203" pitchFamily="34" charset="0"/>
            </a:endParaRPr>
          </a:p>
        </p:txBody>
      </p:sp>
    </p:spTree>
    <p:extLst>
      <p:ext uri="{BB962C8B-B14F-4D97-AF65-F5344CB8AC3E}">
        <p14:creationId xmlns:p14="http://schemas.microsoft.com/office/powerpoint/2010/main" val="2073615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447188"/>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FEJLESZTÉSI LEHETŐSÉGEK</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4" name="Téglalap 3">
            <a:extLst>
              <a:ext uri="{FF2B5EF4-FFF2-40B4-BE49-F238E27FC236}">
                <a16:creationId xmlns:a16="http://schemas.microsoft.com/office/drawing/2014/main" id="{5CA06E52-C063-4396-A86F-6399325736FA}"/>
              </a:ext>
            </a:extLst>
          </p:cNvPr>
          <p:cNvSpPr/>
          <p:nvPr/>
        </p:nvSpPr>
        <p:spPr>
          <a:xfrm>
            <a:off x="809998" y="2393319"/>
            <a:ext cx="11056881" cy="830997"/>
          </a:xfrm>
          <a:prstGeom prst="rect">
            <a:avLst/>
          </a:prstGeom>
        </p:spPr>
        <p:txBody>
          <a:bodyPr wrap="square">
            <a:spAutoFit/>
          </a:bodyPr>
          <a:lstStyle/>
          <a:p>
            <a:pPr algn="just">
              <a:spcBef>
                <a:spcPct val="0"/>
              </a:spcBef>
            </a:pPr>
            <a:r>
              <a:rPr lang="hu-HU" sz="2400" spc="300" dirty="0">
                <a:latin typeface="Bahnschrift" panose="020B0502040204020203" pitchFamily="34" charset="0"/>
                <a:ea typeface="+mj-ea"/>
                <a:cs typeface="+mj-cs"/>
              </a:rPr>
              <a:t>Az alkalmazást úgy készítettük, hogy azt a jövőben fejleszteni lehessen különböző modulok beépítésével, például:</a:t>
            </a:r>
          </a:p>
        </p:txBody>
      </p:sp>
      <p:sp>
        <p:nvSpPr>
          <p:cNvPr id="18" name="Téglalap 17">
            <a:extLst>
              <a:ext uri="{FF2B5EF4-FFF2-40B4-BE49-F238E27FC236}">
                <a16:creationId xmlns:a16="http://schemas.microsoft.com/office/drawing/2014/main" id="{FCC6E49D-FD9E-45B4-8E84-66A2B9E6D3A7}"/>
              </a:ext>
            </a:extLst>
          </p:cNvPr>
          <p:cNvSpPr/>
          <p:nvPr/>
        </p:nvSpPr>
        <p:spPr>
          <a:xfrm>
            <a:off x="809998" y="3756203"/>
            <a:ext cx="8502967" cy="1938992"/>
          </a:xfrm>
          <a:prstGeom prst="rect">
            <a:avLst/>
          </a:prstGeom>
        </p:spPr>
        <p:txBody>
          <a:bodyPr wrap="square">
            <a:spAutoFit/>
          </a:bodyPr>
          <a:lstStyle/>
          <a:p>
            <a:pPr marL="342900" indent="-342900" algn="just">
              <a:spcBef>
                <a:spcPct val="0"/>
              </a:spcBef>
              <a:buFont typeface="Arial" panose="020B0604020202020204" pitchFamily="34" charset="0"/>
              <a:buChar char="•"/>
            </a:pPr>
            <a:r>
              <a:rPr lang="hu-HU" sz="2400" spc="300" dirty="0">
                <a:latin typeface="Bahnschrift" panose="020B0502040204020203" pitchFamily="34" charset="0"/>
                <a:ea typeface="+mj-ea"/>
                <a:cs typeface="+mj-cs"/>
              </a:rPr>
              <a:t>Előadók menedzselése</a:t>
            </a:r>
          </a:p>
          <a:p>
            <a:pPr marL="342900" indent="-342900" algn="just">
              <a:spcBef>
                <a:spcPct val="0"/>
              </a:spcBef>
              <a:buFont typeface="Arial" panose="020B0604020202020204" pitchFamily="34" charset="0"/>
              <a:buChar char="•"/>
            </a:pPr>
            <a:r>
              <a:rPr lang="hu-HU" sz="2400" spc="300" dirty="0">
                <a:latin typeface="Bahnschrift" panose="020B0502040204020203" pitchFamily="34" charset="0"/>
                <a:ea typeface="+mj-ea"/>
                <a:cs typeface="+mj-cs"/>
              </a:rPr>
              <a:t>Bankkártyás fizetés lehetősége</a:t>
            </a:r>
          </a:p>
          <a:p>
            <a:pPr marL="342900" indent="-342900" algn="just">
              <a:spcBef>
                <a:spcPct val="0"/>
              </a:spcBef>
              <a:buFont typeface="Arial" panose="020B0604020202020204" pitchFamily="34" charset="0"/>
              <a:buChar char="•"/>
            </a:pPr>
            <a:r>
              <a:rPr lang="hu-HU" sz="2400" spc="300" dirty="0">
                <a:latin typeface="Bahnschrift" panose="020B0502040204020203" pitchFamily="34" charset="0"/>
                <a:ea typeface="+mj-ea"/>
                <a:cs typeface="+mj-cs"/>
              </a:rPr>
              <a:t>Mobilapp, és ellenőrzőrendszer</a:t>
            </a:r>
          </a:p>
          <a:p>
            <a:pPr marL="342900" indent="-342900" algn="just">
              <a:spcBef>
                <a:spcPct val="0"/>
              </a:spcBef>
              <a:buFont typeface="Arial" panose="020B0604020202020204" pitchFamily="34" charset="0"/>
              <a:buChar char="•"/>
            </a:pPr>
            <a:r>
              <a:rPr lang="hu-HU" sz="2400" spc="300" dirty="0">
                <a:latin typeface="Bahnschrift" panose="020B0502040204020203" pitchFamily="34" charset="0"/>
                <a:ea typeface="+mj-ea"/>
                <a:cs typeface="+mj-cs"/>
              </a:rPr>
              <a:t>Térképnézet, szűrők alkalmazása</a:t>
            </a:r>
          </a:p>
          <a:p>
            <a:pPr marL="342900" indent="-342900" algn="just">
              <a:spcBef>
                <a:spcPct val="0"/>
              </a:spcBef>
              <a:buFont typeface="Arial" panose="020B0604020202020204" pitchFamily="34" charset="0"/>
              <a:buChar char="•"/>
            </a:pPr>
            <a:r>
              <a:rPr lang="hu-HU" sz="2400" spc="300" dirty="0">
                <a:latin typeface="Bahnschrift" panose="020B0502040204020203" pitchFamily="34" charset="0"/>
                <a:ea typeface="+mj-ea"/>
                <a:cs typeface="+mj-cs"/>
              </a:rPr>
              <a:t>Google vagy más fiókkal való bejelentkezés</a:t>
            </a:r>
          </a:p>
        </p:txBody>
      </p:sp>
      <p:pic>
        <p:nvPicPr>
          <p:cNvPr id="13314" name="Picture 2" descr="Develop - Free people icons">
            <a:extLst>
              <a:ext uri="{FF2B5EF4-FFF2-40B4-BE49-F238E27FC236}">
                <a16:creationId xmlns:a16="http://schemas.microsoft.com/office/drawing/2014/main" id="{D3526CA7-7ED0-4559-A350-B8CF5A2B4E90}"/>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338" y="3633685"/>
            <a:ext cx="2061510" cy="2061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85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E6D20E3-CCDE-454A-A8D4-4D4BCBD0B2CD}"/>
              </a:ext>
            </a:extLst>
          </p:cNvPr>
          <p:cNvSpPr>
            <a:spLocks noGrp="1"/>
          </p:cNvSpPr>
          <p:nvPr>
            <p:ph type="title"/>
          </p:nvPr>
        </p:nvSpPr>
        <p:spPr/>
        <p:txBody>
          <a:bodyPr/>
          <a:lstStyle/>
          <a:p>
            <a:r>
              <a:rPr lang="hu-HU" dirty="0">
                <a:solidFill>
                  <a:srgbClr val="212121"/>
                </a:solidFill>
              </a:rPr>
              <a:t>Köszönjük a figyelmet!</a:t>
            </a:r>
          </a:p>
        </p:txBody>
      </p:sp>
      <p:sp>
        <p:nvSpPr>
          <p:cNvPr id="3" name="Szöveg helye 2">
            <a:extLst>
              <a:ext uri="{FF2B5EF4-FFF2-40B4-BE49-F238E27FC236}">
                <a16:creationId xmlns:a16="http://schemas.microsoft.com/office/drawing/2014/main" id="{7DF6224E-B85A-484D-AFFB-AA726D80CD70}"/>
              </a:ext>
            </a:extLst>
          </p:cNvPr>
          <p:cNvSpPr>
            <a:spLocks noGrp="1"/>
          </p:cNvSpPr>
          <p:nvPr>
            <p:ph type="body" idx="1"/>
          </p:nvPr>
        </p:nvSpPr>
        <p:spPr/>
        <p:txBody>
          <a:bodyPr/>
          <a:lstStyle/>
          <a:p>
            <a:endParaRPr lang="hu-HU" dirty="0"/>
          </a:p>
        </p:txBody>
      </p:sp>
    </p:spTree>
    <p:extLst>
      <p:ext uri="{BB962C8B-B14F-4D97-AF65-F5344CB8AC3E}">
        <p14:creationId xmlns:p14="http://schemas.microsoft.com/office/powerpoint/2010/main" val="12345630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613286"/>
            <a:ext cx="7856922" cy="970450"/>
          </a:xfrm>
        </p:spPr>
        <p:txBody>
          <a:bodyPr/>
          <a:lstStyle/>
          <a:p>
            <a:r>
              <a:rPr lang="en-US"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TECHNOLOGIES USED IN THE PROJECT</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528572" y="2414152"/>
            <a:ext cx="6259854" cy="383056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0" spc="300" dirty="0">
                <a:solidFill>
                  <a:schemeClr val="tx1"/>
                </a:solidFill>
                <a:latin typeface="Bahnschrift" panose="020B0502040204020203" pitchFamily="34" charset="0"/>
              </a:rPr>
              <a:t>In addition to assigning specific tasks, it was important to decide which technologies to use in the development, taking into account the expertise of the team members and current trends. In choosing the technologies to be used, the team kept in mind that they should be rational in the development process.</a:t>
            </a:r>
            <a:endParaRPr lang="hu-HU" sz="2400" b="0" spc="300" dirty="0">
              <a:solidFill>
                <a:schemeClr val="tx1"/>
              </a:solidFill>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pic>
        <p:nvPicPr>
          <p:cNvPr id="2054" name="Picture 6" descr="Emerging Web &amp; Mobile Application Development Technologies">
            <a:extLst>
              <a:ext uri="{FF2B5EF4-FFF2-40B4-BE49-F238E27FC236}">
                <a16:creationId xmlns:a16="http://schemas.microsoft.com/office/drawing/2014/main" id="{69885F9F-4991-4FEC-9EA1-80C326C893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7209" y="3068163"/>
            <a:ext cx="4836343" cy="2761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417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p:cTn id="7" dur="500" fill="hold"/>
                                        <p:tgtEl>
                                          <p:spTgt spid="2054"/>
                                        </p:tgtEl>
                                        <p:attrNameLst>
                                          <p:attrName>ppt_w</p:attrName>
                                        </p:attrNameLst>
                                      </p:cBhvr>
                                      <p:tavLst>
                                        <p:tav tm="0">
                                          <p:val>
                                            <p:fltVal val="0"/>
                                          </p:val>
                                        </p:tav>
                                        <p:tav tm="100000">
                                          <p:val>
                                            <p:strVal val="#ppt_w"/>
                                          </p:val>
                                        </p:tav>
                                      </p:tavLst>
                                    </p:anim>
                                    <p:anim calcmode="lin" valueType="num">
                                      <p:cBhvr>
                                        <p:cTn id="8" dur="500" fill="hold"/>
                                        <p:tgtEl>
                                          <p:spTgt spid="2054"/>
                                        </p:tgtEl>
                                        <p:attrNameLst>
                                          <p:attrName>ppt_h</p:attrName>
                                        </p:attrNameLst>
                                      </p:cBhvr>
                                      <p:tavLst>
                                        <p:tav tm="0">
                                          <p:val>
                                            <p:fltVal val="0"/>
                                          </p:val>
                                        </p:tav>
                                        <p:tav tm="100000">
                                          <p:val>
                                            <p:strVal val="#ppt_h"/>
                                          </p:val>
                                        </p:tav>
                                      </p:tavLst>
                                    </p:anim>
                                    <p:animEffect transition="in" filter="fade">
                                      <p:cBhvr>
                                        <p:cTn id="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613286"/>
            <a:ext cx="7856922" cy="970450"/>
          </a:xfrm>
        </p:spPr>
        <p:txBody>
          <a:bodyPr/>
          <a:lstStyle/>
          <a:p>
            <a:r>
              <a:rPr lang="en-US"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TECHNOLOGIES USED IN THE PROJECT</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586409" y="2324566"/>
            <a:ext cx="10971002" cy="77630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0" spc="300" dirty="0">
                <a:solidFill>
                  <a:schemeClr val="tx1"/>
                </a:solidFill>
                <a:latin typeface="Bahnschrift" panose="020B0502040204020203" pitchFamily="34" charset="0"/>
              </a:rPr>
              <a:t>Our final choice was the following technologies and accessories:</a:t>
            </a:r>
            <a:endParaRPr lang="hu-HU" sz="2400" b="0" spc="300" dirty="0">
              <a:solidFill>
                <a:schemeClr val="tx1"/>
              </a:solidFill>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pic>
        <p:nvPicPr>
          <p:cNvPr id="4" name="Kép 3">
            <a:extLst>
              <a:ext uri="{FF2B5EF4-FFF2-40B4-BE49-F238E27FC236}">
                <a16:creationId xmlns:a16="http://schemas.microsoft.com/office/drawing/2014/main" id="{EB15B474-006E-4853-8C25-6AAD27B61D76}"/>
              </a:ext>
            </a:extLst>
          </p:cNvPr>
          <p:cNvPicPr>
            <a:picLocks noChangeAspect="1"/>
          </p:cNvPicPr>
          <p:nvPr/>
        </p:nvPicPr>
        <p:blipFill>
          <a:blip r:embed="rId5"/>
          <a:stretch>
            <a:fillRect/>
          </a:stretch>
        </p:blipFill>
        <p:spPr>
          <a:xfrm>
            <a:off x="3741458" y="3539734"/>
            <a:ext cx="1844782" cy="1129798"/>
          </a:xfrm>
          <a:prstGeom prst="rect">
            <a:avLst/>
          </a:prstGeom>
        </p:spPr>
      </p:pic>
      <p:pic>
        <p:nvPicPr>
          <p:cNvPr id="4100" name="Picture 4" descr="File:Vue.js Logo 2.svg - Wikimedia Commons">
            <a:extLst>
              <a:ext uri="{FF2B5EF4-FFF2-40B4-BE49-F238E27FC236}">
                <a16:creationId xmlns:a16="http://schemas.microsoft.com/office/drawing/2014/main" id="{67C0E516-2A93-4267-B682-EC6308F540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4864" y="3609334"/>
            <a:ext cx="1143316" cy="9905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Bootstrap logo.svg - Wikimedia Commons">
            <a:extLst>
              <a:ext uri="{FF2B5EF4-FFF2-40B4-BE49-F238E27FC236}">
                <a16:creationId xmlns:a16="http://schemas.microsoft.com/office/drawing/2014/main" id="{F9866CC1-2DEC-4993-B1A6-5C346E6A71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804" y="3584170"/>
            <a:ext cx="1306512" cy="104116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File:Mysql logo.png - Wikitech">
            <a:extLst>
              <a:ext uri="{FF2B5EF4-FFF2-40B4-BE49-F238E27FC236}">
                <a16:creationId xmlns:a16="http://schemas.microsoft.com/office/drawing/2014/main" id="{08AC6232-5633-4A69-9769-6E8945FF0D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999" y="3532621"/>
            <a:ext cx="2200654" cy="1136911"/>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831BB9A1-DC2F-4D42-8BFB-472913C79C02}"/>
              </a:ext>
            </a:extLst>
          </p:cNvPr>
          <p:cNvPicPr>
            <a:picLocks noChangeAspect="1"/>
          </p:cNvPicPr>
          <p:nvPr/>
        </p:nvPicPr>
        <p:blipFill>
          <a:blip r:embed="rId9"/>
          <a:stretch>
            <a:fillRect/>
          </a:stretch>
        </p:blipFill>
        <p:spPr>
          <a:xfrm>
            <a:off x="9351940" y="3539734"/>
            <a:ext cx="1707519" cy="1258418"/>
          </a:xfrm>
          <a:prstGeom prst="rect">
            <a:avLst/>
          </a:prstGeom>
        </p:spPr>
      </p:pic>
      <p:grpSp>
        <p:nvGrpSpPr>
          <p:cNvPr id="12" name="Csoportba foglalás 11">
            <a:extLst>
              <a:ext uri="{FF2B5EF4-FFF2-40B4-BE49-F238E27FC236}">
                <a16:creationId xmlns:a16="http://schemas.microsoft.com/office/drawing/2014/main" id="{8C3D1A96-C264-417B-9004-F056CB3E0292}"/>
              </a:ext>
            </a:extLst>
          </p:cNvPr>
          <p:cNvGrpSpPr/>
          <p:nvPr/>
        </p:nvGrpSpPr>
        <p:grpSpPr>
          <a:xfrm>
            <a:off x="3517868" y="4822895"/>
            <a:ext cx="2074468" cy="464167"/>
            <a:chOff x="3517868" y="4822895"/>
            <a:chExt cx="2074468" cy="464167"/>
          </a:xfrm>
        </p:grpSpPr>
        <p:grpSp>
          <p:nvGrpSpPr>
            <p:cNvPr id="5" name="Csoportba foglalás 4">
              <a:extLst>
                <a:ext uri="{FF2B5EF4-FFF2-40B4-BE49-F238E27FC236}">
                  <a16:creationId xmlns:a16="http://schemas.microsoft.com/office/drawing/2014/main" id="{FB19E273-141F-4374-A90B-83179613B740}"/>
                </a:ext>
              </a:extLst>
            </p:cNvPr>
            <p:cNvGrpSpPr/>
            <p:nvPr/>
          </p:nvGrpSpPr>
          <p:grpSpPr>
            <a:xfrm>
              <a:off x="3567475" y="4822895"/>
              <a:ext cx="2024861" cy="138653"/>
              <a:chOff x="3567475" y="4822895"/>
              <a:chExt cx="2024861" cy="138653"/>
            </a:xfrm>
          </p:grpSpPr>
          <p:cxnSp>
            <p:nvCxnSpPr>
              <p:cNvPr id="9" name="Egyenes összekötő 8">
                <a:extLst>
                  <a:ext uri="{FF2B5EF4-FFF2-40B4-BE49-F238E27FC236}">
                    <a16:creationId xmlns:a16="http://schemas.microsoft.com/office/drawing/2014/main" id="{B6F2175D-1F9A-40FA-9FA9-2955A399759A}"/>
                  </a:ext>
                </a:extLst>
              </p:cNvPr>
              <p:cNvCxnSpPr>
                <a:cxnSpLocks/>
              </p:cNvCxnSpPr>
              <p:nvPr/>
            </p:nvCxnSpPr>
            <p:spPr>
              <a:xfrm>
                <a:off x="5592336" y="4822895"/>
                <a:ext cx="0" cy="134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Egyenes összekötő 12">
                <a:extLst>
                  <a:ext uri="{FF2B5EF4-FFF2-40B4-BE49-F238E27FC236}">
                    <a16:creationId xmlns:a16="http://schemas.microsoft.com/office/drawing/2014/main" id="{BED8E0E1-6E55-4433-B430-62BE93BE5A21}"/>
                  </a:ext>
                </a:extLst>
              </p:cNvPr>
              <p:cNvCxnSpPr>
                <a:cxnSpLocks/>
              </p:cNvCxnSpPr>
              <p:nvPr/>
            </p:nvCxnSpPr>
            <p:spPr>
              <a:xfrm>
                <a:off x="3569507" y="4961548"/>
                <a:ext cx="20167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803601C3-045C-4924-9FA7-5EDC3AA5A382}"/>
                  </a:ext>
                </a:extLst>
              </p:cNvPr>
              <p:cNvCxnSpPr>
                <a:cxnSpLocks/>
              </p:cNvCxnSpPr>
              <p:nvPr/>
            </p:nvCxnSpPr>
            <p:spPr>
              <a:xfrm flipH="1">
                <a:off x="3567475" y="4826657"/>
                <a:ext cx="2032" cy="13106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 name="Cím 1">
              <a:extLst>
                <a:ext uri="{FF2B5EF4-FFF2-40B4-BE49-F238E27FC236}">
                  <a16:creationId xmlns:a16="http://schemas.microsoft.com/office/drawing/2014/main" id="{4F0B31E2-765D-4F89-A048-0A7088A1E119}"/>
                </a:ext>
              </a:extLst>
            </p:cNvPr>
            <p:cNvSpPr txBox="1">
              <a:spLocks/>
            </p:cNvSpPr>
            <p:nvPr/>
          </p:nvSpPr>
          <p:spPr>
            <a:xfrm>
              <a:off x="3517868" y="4958262"/>
              <a:ext cx="1327630"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5CABF"/>
                  </a:solidFill>
                  <a:latin typeface="Bahnschrift" panose="020B0502040204020203" pitchFamily="34" charset="0"/>
                </a:rPr>
                <a:t>BACKEND</a:t>
              </a:r>
            </a:p>
          </p:txBody>
        </p:sp>
      </p:grpSp>
      <p:grpSp>
        <p:nvGrpSpPr>
          <p:cNvPr id="14" name="Csoportba foglalás 13">
            <a:extLst>
              <a:ext uri="{FF2B5EF4-FFF2-40B4-BE49-F238E27FC236}">
                <a16:creationId xmlns:a16="http://schemas.microsoft.com/office/drawing/2014/main" id="{F6D5EFBF-9202-489D-A4B2-AF0AA36050AE}"/>
              </a:ext>
            </a:extLst>
          </p:cNvPr>
          <p:cNvGrpSpPr/>
          <p:nvPr/>
        </p:nvGrpSpPr>
        <p:grpSpPr>
          <a:xfrm>
            <a:off x="5885253" y="4828304"/>
            <a:ext cx="5105118" cy="465330"/>
            <a:chOff x="5885253" y="4828304"/>
            <a:chExt cx="5105118" cy="465330"/>
          </a:xfrm>
        </p:grpSpPr>
        <p:grpSp>
          <p:nvGrpSpPr>
            <p:cNvPr id="7" name="Csoportba foglalás 6">
              <a:extLst>
                <a:ext uri="{FF2B5EF4-FFF2-40B4-BE49-F238E27FC236}">
                  <a16:creationId xmlns:a16="http://schemas.microsoft.com/office/drawing/2014/main" id="{99EBFA37-33F6-4323-9424-F50583C20FD5}"/>
                </a:ext>
              </a:extLst>
            </p:cNvPr>
            <p:cNvGrpSpPr/>
            <p:nvPr/>
          </p:nvGrpSpPr>
          <p:grpSpPr>
            <a:xfrm>
              <a:off x="5932237" y="4828304"/>
              <a:ext cx="5058134" cy="134350"/>
              <a:chOff x="5932237" y="4828304"/>
              <a:chExt cx="5058134" cy="134350"/>
            </a:xfrm>
          </p:grpSpPr>
          <p:cxnSp>
            <p:nvCxnSpPr>
              <p:cNvPr id="24" name="Egyenes összekötő 23">
                <a:extLst>
                  <a:ext uri="{FF2B5EF4-FFF2-40B4-BE49-F238E27FC236}">
                    <a16:creationId xmlns:a16="http://schemas.microsoft.com/office/drawing/2014/main" id="{FA6B0A5E-0330-4F74-A983-7DFD2ACBE6B9}"/>
                  </a:ext>
                </a:extLst>
              </p:cNvPr>
              <p:cNvCxnSpPr>
                <a:cxnSpLocks/>
              </p:cNvCxnSpPr>
              <p:nvPr/>
            </p:nvCxnSpPr>
            <p:spPr>
              <a:xfrm>
                <a:off x="5932237" y="4828304"/>
                <a:ext cx="0" cy="134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3C5B5963-62EB-46D7-98C8-EB0311264125}"/>
                  </a:ext>
                </a:extLst>
              </p:cNvPr>
              <p:cNvCxnSpPr>
                <a:cxnSpLocks/>
              </p:cNvCxnSpPr>
              <p:nvPr/>
            </p:nvCxnSpPr>
            <p:spPr>
              <a:xfrm>
                <a:off x="5938333" y="4961548"/>
                <a:ext cx="50520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D255E136-2CD5-4F1B-89D8-CC40FF975AD5}"/>
                  </a:ext>
                </a:extLst>
              </p:cNvPr>
              <p:cNvCxnSpPr>
                <a:cxnSpLocks/>
              </p:cNvCxnSpPr>
              <p:nvPr/>
            </p:nvCxnSpPr>
            <p:spPr>
              <a:xfrm flipH="1">
                <a:off x="10988339" y="4828632"/>
                <a:ext cx="2032" cy="13106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Cím 1">
              <a:extLst>
                <a:ext uri="{FF2B5EF4-FFF2-40B4-BE49-F238E27FC236}">
                  <a16:creationId xmlns:a16="http://schemas.microsoft.com/office/drawing/2014/main" id="{18303810-C81D-44BA-A3FD-0BA096562DD8}"/>
                </a:ext>
              </a:extLst>
            </p:cNvPr>
            <p:cNvSpPr txBox="1">
              <a:spLocks/>
            </p:cNvSpPr>
            <p:nvPr/>
          </p:nvSpPr>
          <p:spPr>
            <a:xfrm>
              <a:off x="5885253" y="4964834"/>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5CABF"/>
                  </a:solidFill>
                  <a:latin typeface="Bahnschrift" panose="020B0502040204020203" pitchFamily="34" charset="0"/>
                </a:rPr>
                <a:t>FRONTEND</a:t>
              </a:r>
            </a:p>
          </p:txBody>
        </p:sp>
      </p:grpSp>
      <p:grpSp>
        <p:nvGrpSpPr>
          <p:cNvPr id="11" name="Csoportba foglalás 10">
            <a:extLst>
              <a:ext uri="{FF2B5EF4-FFF2-40B4-BE49-F238E27FC236}">
                <a16:creationId xmlns:a16="http://schemas.microsoft.com/office/drawing/2014/main" id="{E9C5D63F-C59E-4CD1-892A-D9FBD2DAC338}"/>
              </a:ext>
            </a:extLst>
          </p:cNvPr>
          <p:cNvGrpSpPr/>
          <p:nvPr/>
        </p:nvGrpSpPr>
        <p:grpSpPr>
          <a:xfrm>
            <a:off x="652475" y="4820085"/>
            <a:ext cx="2440411" cy="466436"/>
            <a:chOff x="652475" y="4820085"/>
            <a:chExt cx="2440411" cy="466436"/>
          </a:xfrm>
        </p:grpSpPr>
        <p:grpSp>
          <p:nvGrpSpPr>
            <p:cNvPr id="3" name="Csoportba foglalás 2">
              <a:extLst>
                <a:ext uri="{FF2B5EF4-FFF2-40B4-BE49-F238E27FC236}">
                  <a16:creationId xmlns:a16="http://schemas.microsoft.com/office/drawing/2014/main" id="{BE6A4791-51E7-48E5-A23F-0A4C547DCF46}"/>
                </a:ext>
              </a:extLst>
            </p:cNvPr>
            <p:cNvGrpSpPr/>
            <p:nvPr/>
          </p:nvGrpSpPr>
          <p:grpSpPr>
            <a:xfrm>
              <a:off x="670388" y="4820085"/>
              <a:ext cx="2422498" cy="134350"/>
              <a:chOff x="8427013" y="5224034"/>
              <a:chExt cx="2422498" cy="134350"/>
            </a:xfrm>
          </p:grpSpPr>
          <p:cxnSp>
            <p:nvCxnSpPr>
              <p:cNvPr id="27" name="Egyenes összekötő 26">
                <a:extLst>
                  <a:ext uri="{FF2B5EF4-FFF2-40B4-BE49-F238E27FC236}">
                    <a16:creationId xmlns:a16="http://schemas.microsoft.com/office/drawing/2014/main" id="{C30BBF27-3F0F-4F50-94EA-892FEFB55EA5}"/>
                  </a:ext>
                </a:extLst>
              </p:cNvPr>
              <p:cNvCxnSpPr>
                <a:cxnSpLocks/>
              </p:cNvCxnSpPr>
              <p:nvPr/>
            </p:nvCxnSpPr>
            <p:spPr>
              <a:xfrm>
                <a:off x="8427013" y="5224034"/>
                <a:ext cx="0" cy="134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6A14D478-1DDC-4076-BCA5-DA294003C5E8}"/>
                  </a:ext>
                </a:extLst>
              </p:cNvPr>
              <p:cNvCxnSpPr>
                <a:cxnSpLocks/>
              </p:cNvCxnSpPr>
              <p:nvPr/>
            </p:nvCxnSpPr>
            <p:spPr>
              <a:xfrm>
                <a:off x="8427013" y="5358384"/>
                <a:ext cx="2420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A787A850-7EE7-46F1-8BC9-5DA77AAB0B2E}"/>
                  </a:ext>
                </a:extLst>
              </p:cNvPr>
              <p:cNvCxnSpPr>
                <a:cxnSpLocks/>
              </p:cNvCxnSpPr>
              <p:nvPr/>
            </p:nvCxnSpPr>
            <p:spPr>
              <a:xfrm flipH="1">
                <a:off x="10847479" y="5224034"/>
                <a:ext cx="2032" cy="13106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Cím 1">
              <a:extLst>
                <a:ext uri="{FF2B5EF4-FFF2-40B4-BE49-F238E27FC236}">
                  <a16:creationId xmlns:a16="http://schemas.microsoft.com/office/drawing/2014/main" id="{E72A21F8-7319-474E-A163-4F145E39A665}"/>
                </a:ext>
              </a:extLst>
            </p:cNvPr>
            <p:cNvSpPr txBox="1">
              <a:spLocks/>
            </p:cNvSpPr>
            <p:nvPr/>
          </p:nvSpPr>
          <p:spPr>
            <a:xfrm>
              <a:off x="652475" y="4957721"/>
              <a:ext cx="1709464" cy="32880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400" b="0" spc="300" dirty="0">
                  <a:solidFill>
                    <a:srgbClr val="25CABF"/>
                  </a:solidFill>
                  <a:latin typeface="Bahnschrift" panose="020B0502040204020203" pitchFamily="34" charset="0"/>
                </a:rPr>
                <a:t>DATABASE</a:t>
              </a:r>
            </a:p>
          </p:txBody>
        </p:sp>
      </p:grpSp>
    </p:spTree>
    <p:extLst>
      <p:ext uri="{BB962C8B-B14F-4D97-AF65-F5344CB8AC3E}">
        <p14:creationId xmlns:p14="http://schemas.microsoft.com/office/powerpoint/2010/main" val="123769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4100"/>
                                        </p:tgtEl>
                                        <p:attrNameLst>
                                          <p:attrName>style.visibility</p:attrName>
                                        </p:attrNameLst>
                                      </p:cBhvr>
                                      <p:to>
                                        <p:strVal val="visible"/>
                                      </p:to>
                                    </p:set>
                                    <p:anim calcmode="lin" valueType="num">
                                      <p:cBhvr>
                                        <p:cTn id="12" dur="500" fill="hold"/>
                                        <p:tgtEl>
                                          <p:spTgt spid="4100"/>
                                        </p:tgtEl>
                                        <p:attrNameLst>
                                          <p:attrName>ppt_w</p:attrName>
                                        </p:attrNameLst>
                                      </p:cBhvr>
                                      <p:tavLst>
                                        <p:tav tm="0">
                                          <p:val>
                                            <p:fltVal val="0"/>
                                          </p:val>
                                        </p:tav>
                                        <p:tav tm="100000">
                                          <p:val>
                                            <p:strVal val="#ppt_w"/>
                                          </p:val>
                                        </p:tav>
                                      </p:tavLst>
                                    </p:anim>
                                    <p:anim calcmode="lin" valueType="num">
                                      <p:cBhvr>
                                        <p:cTn id="13" dur="500" fill="hold"/>
                                        <p:tgtEl>
                                          <p:spTgt spid="4100"/>
                                        </p:tgtEl>
                                        <p:attrNameLst>
                                          <p:attrName>ppt_h</p:attrName>
                                        </p:attrNameLst>
                                      </p:cBhvr>
                                      <p:tavLst>
                                        <p:tav tm="0">
                                          <p:val>
                                            <p:fltVal val="0"/>
                                          </p:val>
                                        </p:tav>
                                        <p:tav tm="100000">
                                          <p:val>
                                            <p:strVal val="#ppt_h"/>
                                          </p:val>
                                        </p:tav>
                                      </p:tavLst>
                                    </p:anim>
                                    <p:animEffect transition="in" filter="fade">
                                      <p:cBhvr>
                                        <p:cTn id="14" dur="500"/>
                                        <p:tgtEl>
                                          <p:spTgt spid="4100"/>
                                        </p:tgtEl>
                                      </p:cBhvr>
                                    </p:animEffect>
                                  </p:childTnLst>
                                </p:cTn>
                              </p:par>
                              <p:par>
                                <p:cTn id="15" presetID="53" presetClass="entr" presetSubtype="16" fill="hold" nodeType="withEffect">
                                  <p:stCondLst>
                                    <p:cond delay="0"/>
                                  </p:stCondLst>
                                  <p:childTnLst>
                                    <p:set>
                                      <p:cBhvr>
                                        <p:cTn id="16" dur="1" fill="hold">
                                          <p:stCondLst>
                                            <p:cond delay="0"/>
                                          </p:stCondLst>
                                        </p:cTn>
                                        <p:tgtEl>
                                          <p:spTgt spid="4102"/>
                                        </p:tgtEl>
                                        <p:attrNameLst>
                                          <p:attrName>style.visibility</p:attrName>
                                        </p:attrNameLst>
                                      </p:cBhvr>
                                      <p:to>
                                        <p:strVal val="visible"/>
                                      </p:to>
                                    </p:set>
                                    <p:anim calcmode="lin" valueType="num">
                                      <p:cBhvr>
                                        <p:cTn id="17" dur="500" fill="hold"/>
                                        <p:tgtEl>
                                          <p:spTgt spid="4102"/>
                                        </p:tgtEl>
                                        <p:attrNameLst>
                                          <p:attrName>ppt_w</p:attrName>
                                        </p:attrNameLst>
                                      </p:cBhvr>
                                      <p:tavLst>
                                        <p:tav tm="0">
                                          <p:val>
                                            <p:fltVal val="0"/>
                                          </p:val>
                                        </p:tav>
                                        <p:tav tm="100000">
                                          <p:val>
                                            <p:strVal val="#ppt_w"/>
                                          </p:val>
                                        </p:tav>
                                      </p:tavLst>
                                    </p:anim>
                                    <p:anim calcmode="lin" valueType="num">
                                      <p:cBhvr>
                                        <p:cTn id="18" dur="500" fill="hold"/>
                                        <p:tgtEl>
                                          <p:spTgt spid="4102"/>
                                        </p:tgtEl>
                                        <p:attrNameLst>
                                          <p:attrName>ppt_h</p:attrName>
                                        </p:attrNameLst>
                                      </p:cBhvr>
                                      <p:tavLst>
                                        <p:tav tm="0">
                                          <p:val>
                                            <p:fltVal val="0"/>
                                          </p:val>
                                        </p:tav>
                                        <p:tav tm="100000">
                                          <p:val>
                                            <p:strVal val="#ppt_h"/>
                                          </p:val>
                                        </p:tav>
                                      </p:tavLst>
                                    </p:anim>
                                    <p:animEffect transition="in" filter="fade">
                                      <p:cBhvr>
                                        <p:cTn id="19" dur="500"/>
                                        <p:tgtEl>
                                          <p:spTgt spid="4102"/>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4106"/>
                                        </p:tgtEl>
                                        <p:attrNameLst>
                                          <p:attrName>style.visibility</p:attrName>
                                        </p:attrNameLst>
                                      </p:cBhvr>
                                      <p:to>
                                        <p:strVal val="visible"/>
                                      </p:to>
                                    </p:set>
                                    <p:anim calcmode="lin" valueType="num">
                                      <p:cBhvr>
                                        <p:cTn id="27" dur="500" fill="hold"/>
                                        <p:tgtEl>
                                          <p:spTgt spid="4106"/>
                                        </p:tgtEl>
                                        <p:attrNameLst>
                                          <p:attrName>ppt_w</p:attrName>
                                        </p:attrNameLst>
                                      </p:cBhvr>
                                      <p:tavLst>
                                        <p:tav tm="0">
                                          <p:val>
                                            <p:fltVal val="0"/>
                                          </p:val>
                                        </p:tav>
                                        <p:tav tm="100000">
                                          <p:val>
                                            <p:strVal val="#ppt_w"/>
                                          </p:val>
                                        </p:tav>
                                      </p:tavLst>
                                    </p:anim>
                                    <p:anim calcmode="lin" valueType="num">
                                      <p:cBhvr>
                                        <p:cTn id="28" dur="500" fill="hold"/>
                                        <p:tgtEl>
                                          <p:spTgt spid="4106"/>
                                        </p:tgtEl>
                                        <p:attrNameLst>
                                          <p:attrName>ppt_h</p:attrName>
                                        </p:attrNameLst>
                                      </p:cBhvr>
                                      <p:tavLst>
                                        <p:tav tm="0">
                                          <p:val>
                                            <p:fltVal val="0"/>
                                          </p:val>
                                        </p:tav>
                                        <p:tav tm="100000">
                                          <p:val>
                                            <p:strVal val="#ppt_h"/>
                                          </p:val>
                                        </p:tav>
                                      </p:tavLst>
                                    </p:anim>
                                    <p:animEffect transition="in" filter="fade">
                                      <p:cBhvr>
                                        <p:cTn id="29" dur="500"/>
                                        <p:tgtEl>
                                          <p:spTgt spid="410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EC6042-124D-431B-A7B8-0BAF970EEF2E}"/>
              </a:ext>
            </a:extLst>
          </p:cNvPr>
          <p:cNvSpPr>
            <a:spLocks noGrp="1"/>
          </p:cNvSpPr>
          <p:nvPr>
            <p:ph type="title"/>
          </p:nvPr>
        </p:nvSpPr>
        <p:spPr>
          <a:xfrm>
            <a:off x="809999" y="447188"/>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FEATURES IN THE APP</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8" name="Cím 1">
            <a:extLst>
              <a:ext uri="{FF2B5EF4-FFF2-40B4-BE49-F238E27FC236}">
                <a16:creationId xmlns:a16="http://schemas.microsoft.com/office/drawing/2014/main" id="{15284863-B497-4DB1-A37E-02DBDE6D6E2C}"/>
              </a:ext>
            </a:extLst>
          </p:cNvPr>
          <p:cNvSpPr txBox="1">
            <a:spLocks/>
          </p:cNvSpPr>
          <p:nvPr/>
        </p:nvSpPr>
        <p:spPr>
          <a:xfrm>
            <a:off x="761049" y="2346080"/>
            <a:ext cx="7954822" cy="303871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spc="300" dirty="0">
                <a:solidFill>
                  <a:schemeClr val="tx1"/>
                </a:solidFill>
                <a:latin typeface="Bahnschrift" panose="020B0502040204020203" pitchFamily="34" charset="0"/>
              </a:rPr>
              <a:t>We have developed a web application that offers a number of useful features to make browsing more convenient and easier for users.</a:t>
            </a:r>
            <a:endParaRPr lang="hu-HU" sz="2800" b="0" spc="300" dirty="0">
              <a:solidFill>
                <a:schemeClr val="tx1"/>
              </a:solidFill>
              <a:latin typeface="Bahnschrift" panose="020B0502040204020203" pitchFamily="34" charset="0"/>
            </a:endParaRPr>
          </a:p>
        </p:txBody>
      </p:sp>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pic>
        <p:nvPicPr>
          <p:cNvPr id="9218" name="Picture 2" descr="Function PNG Picture - PNG All">
            <a:extLst>
              <a:ext uri="{FF2B5EF4-FFF2-40B4-BE49-F238E27FC236}">
                <a16:creationId xmlns:a16="http://schemas.microsoft.com/office/drawing/2014/main" id="{B4095CAF-C638-4338-B8A9-3D69B6D677C2}"/>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harpenSoften amount="-51000"/>
                    </a14:imgEffect>
                    <a14:imgEffect>
                      <a14:colorTemperature colorTemp="10540"/>
                    </a14:imgEffect>
                    <a14:imgEffect>
                      <a14:saturation sat="0"/>
                    </a14:imgEffect>
                    <a14:imgEffect>
                      <a14:brightnessContrast bright="75000" contrast="1000"/>
                    </a14:imgEffect>
                  </a14:imgLayer>
                </a14:imgProps>
              </a:ext>
              <a:ext uri="{28A0092B-C50C-407E-A947-70E740481C1C}">
                <a14:useLocalDpi xmlns:a14="http://schemas.microsoft.com/office/drawing/2010/main" val="0"/>
              </a:ext>
            </a:extLst>
          </a:blip>
          <a:srcRect/>
          <a:stretch>
            <a:fillRect/>
          </a:stretch>
        </p:blipFill>
        <p:spPr bwMode="auto">
          <a:xfrm rot="5565272">
            <a:off x="9055917" y="3669318"/>
            <a:ext cx="2449328" cy="244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09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3" name="Téglalap 2">
            <a:extLst>
              <a:ext uri="{FF2B5EF4-FFF2-40B4-BE49-F238E27FC236}">
                <a16:creationId xmlns:a16="http://schemas.microsoft.com/office/drawing/2014/main" id="{1CC72F55-7AF3-49AF-9C8F-2E425549B2D4}"/>
              </a:ext>
            </a:extLst>
          </p:cNvPr>
          <p:cNvSpPr/>
          <p:nvPr/>
        </p:nvSpPr>
        <p:spPr>
          <a:xfrm>
            <a:off x="809997" y="2725021"/>
            <a:ext cx="7643123" cy="1015663"/>
          </a:xfrm>
          <a:prstGeom prst="rect">
            <a:avLst/>
          </a:prstGeom>
        </p:spPr>
        <p:txBody>
          <a:bodyPr wrap="square">
            <a:spAutoFit/>
          </a:bodyPr>
          <a:lstStyle/>
          <a:p>
            <a:pPr marL="342900" indent="-342900">
              <a:buFont typeface="Arial" panose="020B0604020202020204" pitchFamily="34" charset="0"/>
              <a:buChar char="•"/>
            </a:pPr>
            <a:r>
              <a:rPr lang="en-US" sz="2000" spc="300" dirty="0">
                <a:latin typeface="Bahnschrift" panose="020B0502040204020203" pitchFamily="34" charset="0"/>
              </a:rPr>
              <a:t>Next event , and associated countdown module</a:t>
            </a:r>
            <a:endParaRPr lang="hu-HU" sz="2000" spc="300" dirty="0">
              <a:latin typeface="Bahnschrift" panose="020B0502040204020203" pitchFamily="34" charset="0"/>
            </a:endParaRPr>
          </a:p>
          <a:p>
            <a:pPr marL="342900" indent="-342900">
              <a:buFont typeface="Arial" panose="020B0604020202020204" pitchFamily="34" charset="0"/>
              <a:buChar char="•"/>
            </a:pPr>
            <a:r>
              <a:rPr lang="en-US" sz="2000" spc="300" dirty="0">
                <a:latin typeface="Bahnschrift" panose="020B0502040204020203" pitchFamily="34" charset="0"/>
              </a:rPr>
              <a:t>Contact form transmission</a:t>
            </a:r>
            <a:endParaRPr lang="hu-HU" sz="2000" spc="300" dirty="0">
              <a:latin typeface="Bahnschrift" panose="020B0502040204020203" pitchFamily="34" charset="0"/>
            </a:endParaRPr>
          </a:p>
          <a:p>
            <a:pPr marL="342900" indent="-342900">
              <a:buFont typeface="Arial" panose="020B0604020202020204" pitchFamily="34" charset="0"/>
              <a:buChar char="•"/>
            </a:pPr>
            <a:r>
              <a:rPr lang="en-US" sz="2000" spc="300" dirty="0">
                <a:latin typeface="Bahnschrift" panose="020B0502040204020203" pitchFamily="34" charset="0"/>
              </a:rPr>
              <a:t>Website translation into different languages</a:t>
            </a:r>
            <a:endParaRPr lang="hu-HU" sz="2000" spc="300" dirty="0">
              <a:latin typeface="Bahnschrift" panose="020B0502040204020203" pitchFamily="34" charset="0"/>
            </a:endParaRPr>
          </a:p>
        </p:txBody>
      </p:sp>
      <p:pic>
        <p:nvPicPr>
          <p:cNvPr id="10242" name="Picture 2" descr="File:Google Translate Icon.png - Wikimedia Commons">
            <a:extLst>
              <a:ext uri="{FF2B5EF4-FFF2-40B4-BE49-F238E27FC236}">
                <a16:creationId xmlns:a16="http://schemas.microsoft.com/office/drawing/2014/main" id="{3BAD8C10-FC46-4937-BDF4-93AF013C8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1207" y="5401378"/>
            <a:ext cx="1020653" cy="102065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ountdown PNG Free Images with Transparent Background - (1,900 Free  Downloads)">
            <a:extLst>
              <a:ext uri="{FF2B5EF4-FFF2-40B4-BE49-F238E27FC236}">
                <a16:creationId xmlns:a16="http://schemas.microsoft.com/office/drawing/2014/main" id="{33DD0015-13EC-4DF1-A7B8-BA07D8F488BB}"/>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03799" y="3733926"/>
            <a:ext cx="1853442" cy="1436467"/>
          </a:xfrm>
          <a:prstGeom prst="rect">
            <a:avLst/>
          </a:prstGeom>
          <a:noFill/>
          <a:extLst>
            <a:ext uri="{909E8E84-426E-40DD-AFC4-6F175D3DCCD1}">
              <a14:hiddenFill xmlns:a14="http://schemas.microsoft.com/office/drawing/2010/main">
                <a:solidFill>
                  <a:srgbClr val="FFFFFF"/>
                </a:solidFill>
              </a14:hiddenFill>
            </a:ext>
          </a:extLst>
        </p:spPr>
      </p:pic>
      <p:sp>
        <p:nvSpPr>
          <p:cNvPr id="9" name="Téglalap 8">
            <a:extLst>
              <a:ext uri="{FF2B5EF4-FFF2-40B4-BE49-F238E27FC236}">
                <a16:creationId xmlns:a16="http://schemas.microsoft.com/office/drawing/2014/main" id="{60FA421E-F99D-4910-8693-5F7171F8FC49}"/>
              </a:ext>
            </a:extLst>
          </p:cNvPr>
          <p:cNvSpPr/>
          <p:nvPr/>
        </p:nvSpPr>
        <p:spPr>
          <a:xfrm>
            <a:off x="809997" y="3744274"/>
            <a:ext cx="7033521" cy="707886"/>
          </a:xfrm>
          <a:prstGeom prst="rect">
            <a:avLst/>
          </a:prstGeom>
        </p:spPr>
        <p:txBody>
          <a:bodyPr wrap="square">
            <a:spAutoFit/>
          </a:bodyPr>
          <a:lstStyle/>
          <a:p>
            <a:pPr marL="342900" indent="-342900">
              <a:buFont typeface="Arial" panose="020B0604020202020204" pitchFamily="34" charset="0"/>
              <a:buChar char="•"/>
            </a:pPr>
            <a:r>
              <a:rPr lang="hu-HU" sz="2000" spc="300" dirty="0" err="1">
                <a:latin typeface="Bahnschrift" panose="020B0502040204020203" pitchFamily="34" charset="0"/>
              </a:rPr>
              <a:t>Event</a:t>
            </a:r>
            <a:r>
              <a:rPr lang="hu-HU" sz="2000" spc="300" dirty="0">
                <a:latin typeface="Bahnschrift" panose="020B0502040204020203" pitchFamily="34" charset="0"/>
              </a:rPr>
              <a:t> </a:t>
            </a:r>
            <a:r>
              <a:rPr lang="hu-HU" sz="2000" spc="300" dirty="0" err="1">
                <a:latin typeface="Bahnschrift" panose="020B0502040204020203" pitchFamily="34" charset="0"/>
              </a:rPr>
              <a:t>registration</a:t>
            </a:r>
            <a:r>
              <a:rPr lang="hu-HU" sz="2000" spc="300" dirty="0">
                <a:latin typeface="Bahnschrift" panose="020B0502040204020203" pitchFamily="34" charset="0"/>
              </a:rPr>
              <a:t> and </a:t>
            </a:r>
            <a:r>
              <a:rPr lang="hu-HU" sz="2000" spc="300" dirty="0" err="1">
                <a:latin typeface="Bahnschrift" panose="020B0502040204020203" pitchFamily="34" charset="0"/>
              </a:rPr>
              <a:t>cancellation</a:t>
            </a:r>
            <a:endParaRPr lang="hu-HU" sz="2000" spc="300" dirty="0">
              <a:latin typeface="Bahnschrift" panose="020B0502040204020203" pitchFamily="34" charset="0"/>
            </a:endParaRPr>
          </a:p>
          <a:p>
            <a:pPr marL="342900" indent="-342900">
              <a:buFont typeface="Arial" panose="020B0604020202020204" pitchFamily="34" charset="0"/>
              <a:buChar char="•"/>
            </a:pPr>
            <a:r>
              <a:rPr lang="hu-HU" sz="2000" spc="300" dirty="0" err="1">
                <a:latin typeface="Bahnschrift" panose="020B0502040204020203" pitchFamily="34" charset="0"/>
              </a:rPr>
              <a:t>Change</a:t>
            </a:r>
            <a:r>
              <a:rPr lang="hu-HU" sz="2000" spc="300" dirty="0">
                <a:latin typeface="Bahnschrift" panose="020B0502040204020203" pitchFamily="34" charset="0"/>
              </a:rPr>
              <a:t> password</a:t>
            </a:r>
          </a:p>
        </p:txBody>
      </p:sp>
      <p:sp>
        <p:nvSpPr>
          <p:cNvPr id="11" name="Téglalap 10">
            <a:extLst>
              <a:ext uri="{FF2B5EF4-FFF2-40B4-BE49-F238E27FC236}">
                <a16:creationId xmlns:a16="http://schemas.microsoft.com/office/drawing/2014/main" id="{4420E377-71AA-46CA-A039-6205440B349C}"/>
              </a:ext>
            </a:extLst>
          </p:cNvPr>
          <p:cNvSpPr/>
          <p:nvPr/>
        </p:nvSpPr>
        <p:spPr>
          <a:xfrm>
            <a:off x="809997" y="4452160"/>
            <a:ext cx="7033521" cy="1631216"/>
          </a:xfrm>
          <a:prstGeom prst="rect">
            <a:avLst/>
          </a:prstGeom>
        </p:spPr>
        <p:txBody>
          <a:bodyPr wrap="square">
            <a:spAutoFit/>
          </a:bodyPr>
          <a:lstStyle/>
          <a:p>
            <a:pPr marL="342900" indent="-342900">
              <a:buFont typeface="Arial" panose="020B0604020202020204" pitchFamily="34" charset="0"/>
              <a:buChar char="•"/>
            </a:pPr>
            <a:r>
              <a:rPr lang="en-US" sz="2000" spc="300" dirty="0">
                <a:latin typeface="Bahnschrift" panose="020B0502040204020203" pitchFamily="34" charset="0"/>
              </a:rPr>
              <a:t>Event creation</a:t>
            </a:r>
            <a:endParaRPr lang="hu-HU" sz="2000" spc="300" dirty="0">
              <a:latin typeface="Bahnschrift" panose="020B0502040204020203" pitchFamily="34" charset="0"/>
            </a:endParaRPr>
          </a:p>
          <a:p>
            <a:pPr marL="342900" indent="-342900">
              <a:buFont typeface="Arial" panose="020B0604020202020204" pitchFamily="34" charset="0"/>
              <a:buChar char="•"/>
            </a:pPr>
            <a:r>
              <a:rPr lang="en-US" sz="2000" spc="300" dirty="0">
                <a:latin typeface="Bahnschrift" panose="020B0502040204020203" pitchFamily="34" charset="0"/>
              </a:rPr>
              <a:t>Administrator recording</a:t>
            </a:r>
            <a:endParaRPr lang="hu-HU" sz="2000" spc="300" dirty="0">
              <a:latin typeface="Bahnschrift" panose="020B0502040204020203" pitchFamily="34" charset="0"/>
            </a:endParaRPr>
          </a:p>
          <a:p>
            <a:pPr marL="342900" indent="-342900">
              <a:buFont typeface="Arial" panose="020B0604020202020204" pitchFamily="34" charset="0"/>
              <a:buChar char="•"/>
            </a:pPr>
            <a:r>
              <a:rPr lang="en-US" sz="2000" spc="300" dirty="0">
                <a:latin typeface="Bahnschrift" panose="020B0502040204020203" pitchFamily="34" charset="0"/>
              </a:rPr>
              <a:t>Delete an event</a:t>
            </a:r>
            <a:endParaRPr lang="hu-HU" sz="2000" spc="300" dirty="0">
              <a:latin typeface="Bahnschrift" panose="020B0502040204020203" pitchFamily="34" charset="0"/>
            </a:endParaRPr>
          </a:p>
          <a:p>
            <a:pPr marL="342900" indent="-342900">
              <a:buFont typeface="Arial" panose="020B0604020202020204" pitchFamily="34" charset="0"/>
              <a:buChar char="•"/>
            </a:pPr>
            <a:r>
              <a:rPr lang="en-US" sz="2000" spc="300" dirty="0">
                <a:latin typeface="Bahnschrift" panose="020B0502040204020203" pitchFamily="34" charset="0"/>
              </a:rPr>
              <a:t>Delete users</a:t>
            </a:r>
            <a:endParaRPr lang="hu-HU" sz="2000" spc="300" dirty="0">
              <a:latin typeface="Bahnschrift" panose="020B0502040204020203" pitchFamily="34" charset="0"/>
            </a:endParaRPr>
          </a:p>
          <a:p>
            <a:pPr marL="342900" indent="-342900">
              <a:buFont typeface="Arial" panose="020B0604020202020204" pitchFamily="34" charset="0"/>
              <a:buChar char="•"/>
            </a:pPr>
            <a:r>
              <a:rPr lang="en-US" sz="2000" spc="300" dirty="0">
                <a:latin typeface="Bahnschrift" panose="020B0502040204020203" pitchFamily="34" charset="0"/>
              </a:rPr>
              <a:t>Export data</a:t>
            </a:r>
            <a:endParaRPr lang="hu-HU" sz="2000" spc="300" dirty="0">
              <a:latin typeface="Bahnschrift" panose="020B0502040204020203" pitchFamily="34" charset="0"/>
            </a:endParaRPr>
          </a:p>
        </p:txBody>
      </p:sp>
      <p:sp>
        <p:nvSpPr>
          <p:cNvPr id="14" name="Cím 1">
            <a:extLst>
              <a:ext uri="{FF2B5EF4-FFF2-40B4-BE49-F238E27FC236}">
                <a16:creationId xmlns:a16="http://schemas.microsoft.com/office/drawing/2014/main" id="{FA537629-C7C8-4728-82C8-3D64AA34B29B}"/>
              </a:ext>
            </a:extLst>
          </p:cNvPr>
          <p:cNvSpPr>
            <a:spLocks noGrp="1"/>
          </p:cNvSpPr>
          <p:nvPr>
            <p:ph type="title"/>
          </p:nvPr>
        </p:nvSpPr>
        <p:spPr>
          <a:xfrm>
            <a:off x="809999" y="447188"/>
            <a:ext cx="7856922" cy="970450"/>
          </a:xfrm>
        </p:spPr>
        <p:txBody>
          <a:bodyPr/>
          <a:lstStyle/>
          <a:p>
            <a:r>
              <a:rPr lang="hu-HU"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FEATURES IN THE APP</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15" name="Kép 14">
            <a:extLst>
              <a:ext uri="{FF2B5EF4-FFF2-40B4-BE49-F238E27FC236}">
                <a16:creationId xmlns:a16="http://schemas.microsoft.com/office/drawing/2014/main" id="{6CC240BD-A012-44B4-BC7A-94ED153AA276}"/>
              </a:ext>
            </a:extLst>
          </p:cNvPr>
          <p:cNvPicPr>
            <a:picLocks noChangeAspect="1"/>
          </p:cNvPicPr>
          <p:nvPr/>
        </p:nvPicPr>
        <p:blipFill>
          <a:blip r:embed="rId7">
            <a:duotone>
              <a:schemeClr val="accent1">
                <a:shade val="45000"/>
                <a:satMod val="135000"/>
              </a:schemeClr>
              <a:prstClr val="white"/>
            </a:duotone>
          </a:blip>
          <a:stretch>
            <a:fillRect/>
          </a:stretch>
        </p:blipFill>
        <p:spPr>
          <a:xfrm>
            <a:off x="10392040" y="4969151"/>
            <a:ext cx="1714740" cy="1714740"/>
          </a:xfrm>
          <a:prstGeom prst="rect">
            <a:avLst/>
          </a:prstGeom>
        </p:spPr>
      </p:pic>
      <p:pic>
        <p:nvPicPr>
          <p:cNvPr id="16" name="Picture 4" descr="Delete event - Free time and date icons">
            <a:extLst>
              <a:ext uri="{FF2B5EF4-FFF2-40B4-BE49-F238E27FC236}">
                <a16:creationId xmlns:a16="http://schemas.microsoft.com/office/drawing/2014/main" id="{86ECCEA9-3B18-4470-8392-B205394B9C30}"/>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392040" y="2220428"/>
            <a:ext cx="1465201" cy="14652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Document, export, file, import, pdf icon - Download on Iconfinder">
            <a:extLst>
              <a:ext uri="{FF2B5EF4-FFF2-40B4-BE49-F238E27FC236}">
                <a16:creationId xmlns:a16="http://schemas.microsoft.com/office/drawing/2014/main" id="{C1694ED5-3D37-47A3-AE6F-B633035E2BA4}"/>
              </a:ext>
            </a:extLst>
          </p:cNvPr>
          <p:cNvPicPr>
            <a:picLocks noChangeAspect="1" noChangeArrowheads="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916060" y="3754908"/>
            <a:ext cx="1020652" cy="102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801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artalom helye 6">
            <a:extLst>
              <a:ext uri="{FF2B5EF4-FFF2-40B4-BE49-F238E27FC236}">
                <a16:creationId xmlns:a16="http://schemas.microsoft.com/office/drawing/2014/main" id="{ABBA4681-7945-4315-92C9-CFD97B6AF946}"/>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8592080" y="817652"/>
            <a:ext cx="3599920" cy="599986"/>
          </a:xfrm>
          <a:prstGeom prst="rect">
            <a:avLst/>
          </a:prstGeom>
          <a:effectLst>
            <a:outerShdw blurRad="50800" dir="14400000">
              <a:srgbClr val="000000">
                <a:alpha val="40000"/>
              </a:srgbClr>
            </a:outerShdw>
          </a:effectLst>
        </p:spPr>
      </p:pic>
      <p:sp>
        <p:nvSpPr>
          <p:cNvPr id="3" name="Téglalap 2">
            <a:extLst>
              <a:ext uri="{FF2B5EF4-FFF2-40B4-BE49-F238E27FC236}">
                <a16:creationId xmlns:a16="http://schemas.microsoft.com/office/drawing/2014/main" id="{1CC72F55-7AF3-49AF-9C8F-2E425549B2D4}"/>
              </a:ext>
            </a:extLst>
          </p:cNvPr>
          <p:cNvSpPr/>
          <p:nvPr/>
        </p:nvSpPr>
        <p:spPr>
          <a:xfrm>
            <a:off x="735158" y="2509523"/>
            <a:ext cx="10867123" cy="1384995"/>
          </a:xfrm>
          <a:prstGeom prst="rect">
            <a:avLst/>
          </a:prstGeom>
        </p:spPr>
        <p:txBody>
          <a:bodyPr wrap="square">
            <a:spAutoFit/>
          </a:bodyPr>
          <a:lstStyle/>
          <a:p>
            <a:r>
              <a:rPr lang="en-US" sz="2800" spc="300" dirty="0">
                <a:latin typeface="Bahnschrift" panose="020B0502040204020203" pitchFamily="34" charset="0"/>
              </a:rPr>
              <a:t>In the project we have integrated several packages, as these add-ons have greatly facilitated the development</a:t>
            </a:r>
            <a:endParaRPr lang="hu-HU" sz="2800" spc="300" dirty="0">
              <a:latin typeface="Bahnschrift" panose="020B0502040204020203" pitchFamily="34" charset="0"/>
            </a:endParaRPr>
          </a:p>
        </p:txBody>
      </p:sp>
      <p:sp>
        <p:nvSpPr>
          <p:cNvPr id="14" name="Cím 1">
            <a:extLst>
              <a:ext uri="{FF2B5EF4-FFF2-40B4-BE49-F238E27FC236}">
                <a16:creationId xmlns:a16="http://schemas.microsoft.com/office/drawing/2014/main" id="{FA537629-C7C8-4728-82C8-3D64AA34B29B}"/>
              </a:ext>
            </a:extLst>
          </p:cNvPr>
          <p:cNvSpPr>
            <a:spLocks noGrp="1"/>
          </p:cNvSpPr>
          <p:nvPr>
            <p:ph type="title"/>
          </p:nvPr>
        </p:nvSpPr>
        <p:spPr>
          <a:xfrm>
            <a:off x="735158" y="632420"/>
            <a:ext cx="7856922" cy="970450"/>
          </a:xfrm>
        </p:spPr>
        <p:txBody>
          <a:bodyPr/>
          <a:lstStyle/>
          <a:p>
            <a:r>
              <a:rPr lang="en-US" sz="32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rPr>
              <a:t>NPM PACKAGES USED FOR FUNCTIONS</a:t>
            </a:r>
            <a:endParaRPr lang="hu-HU" sz="3600" spc="600" dirty="0">
              <a:solidFill>
                <a:schemeClr val="bg1">
                  <a:lumMod val="85000"/>
                  <a:lumOff val="1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2" name="Téglalap 1">
            <a:extLst>
              <a:ext uri="{FF2B5EF4-FFF2-40B4-BE49-F238E27FC236}">
                <a16:creationId xmlns:a16="http://schemas.microsoft.com/office/drawing/2014/main" id="{939F20F3-BF86-454D-9803-94C6994406E4}"/>
              </a:ext>
            </a:extLst>
          </p:cNvPr>
          <p:cNvSpPr/>
          <p:nvPr/>
        </p:nvSpPr>
        <p:spPr>
          <a:xfrm>
            <a:off x="735158" y="4443214"/>
            <a:ext cx="7149002" cy="1938992"/>
          </a:xfrm>
          <a:prstGeom prst="rect">
            <a:avLst/>
          </a:prstGeom>
        </p:spPr>
        <p:txBody>
          <a:bodyPr wrap="square">
            <a:spAutoFit/>
          </a:bodyPr>
          <a:lstStyle/>
          <a:p>
            <a:pPr marL="342900" indent="-342900">
              <a:buFont typeface="Arial" panose="020B0604020202020204" pitchFamily="34" charset="0"/>
              <a:buChar char="•"/>
            </a:pPr>
            <a:r>
              <a:rPr lang="hu-HU" sz="2400" dirty="0">
                <a:latin typeface="Bahnschrift" panose="020B0502040204020203" pitchFamily="34" charset="0"/>
              </a:rPr>
              <a:t>Bcrypt</a:t>
            </a:r>
          </a:p>
          <a:p>
            <a:pPr marL="342900" indent="-342900">
              <a:buFont typeface="Arial" panose="020B0604020202020204" pitchFamily="34" charset="0"/>
              <a:buChar char="•"/>
            </a:pPr>
            <a:r>
              <a:rPr lang="hu-HU" sz="2400" dirty="0">
                <a:latin typeface="Bahnschrift" panose="020B0502040204020203" pitchFamily="34" charset="0"/>
              </a:rPr>
              <a:t>Axios</a:t>
            </a:r>
          </a:p>
          <a:p>
            <a:pPr marL="342900" indent="-342900">
              <a:buFont typeface="Arial" panose="020B0604020202020204" pitchFamily="34" charset="0"/>
              <a:buChar char="•"/>
            </a:pPr>
            <a:r>
              <a:rPr lang="hu-HU" sz="2400" dirty="0">
                <a:latin typeface="Bahnschrift" panose="020B0502040204020203" pitchFamily="34" charset="0"/>
              </a:rPr>
              <a:t>Mysql</a:t>
            </a:r>
          </a:p>
          <a:p>
            <a:pPr marL="342900" indent="-342900">
              <a:buFont typeface="Arial" panose="020B0604020202020204" pitchFamily="34" charset="0"/>
              <a:buChar char="•"/>
            </a:pPr>
            <a:r>
              <a:rPr lang="hu-HU" sz="2400" dirty="0">
                <a:latin typeface="Bahnschrift" panose="020B0502040204020203" pitchFamily="34" charset="0"/>
              </a:rPr>
              <a:t>Bootstrap</a:t>
            </a:r>
          </a:p>
          <a:p>
            <a:pPr marL="342900" indent="-342900">
              <a:buFont typeface="Arial" panose="020B0604020202020204" pitchFamily="34" charset="0"/>
              <a:buChar char="•"/>
            </a:pPr>
            <a:r>
              <a:rPr lang="hu-HU" sz="2400" dirty="0">
                <a:latin typeface="Bahnschrift" panose="020B0502040204020203" pitchFamily="34" charset="0"/>
              </a:rPr>
              <a:t>jspdf</a:t>
            </a:r>
            <a:endParaRPr lang="hu-HU" sz="2400" b="1" dirty="0">
              <a:latin typeface="Bahnschrift" panose="020B0502040204020203" pitchFamily="34" charset="0"/>
            </a:endParaRPr>
          </a:p>
        </p:txBody>
      </p:sp>
      <p:sp>
        <p:nvSpPr>
          <p:cNvPr id="4" name="Téglalap 3">
            <a:extLst>
              <a:ext uri="{FF2B5EF4-FFF2-40B4-BE49-F238E27FC236}">
                <a16:creationId xmlns:a16="http://schemas.microsoft.com/office/drawing/2014/main" id="{058BE488-496A-46E5-8C1B-948417D1D169}"/>
              </a:ext>
            </a:extLst>
          </p:cNvPr>
          <p:cNvSpPr/>
          <p:nvPr/>
        </p:nvSpPr>
        <p:spPr>
          <a:xfrm>
            <a:off x="735158" y="4073882"/>
            <a:ext cx="3698448" cy="369332"/>
          </a:xfrm>
          <a:prstGeom prst="rect">
            <a:avLst/>
          </a:prstGeom>
        </p:spPr>
        <p:txBody>
          <a:bodyPr wrap="none">
            <a:spAutoFit/>
          </a:bodyPr>
          <a:lstStyle/>
          <a:p>
            <a:r>
              <a:rPr lang="hu-HU" spc="300" dirty="0" err="1">
                <a:latin typeface="Bahnschrift" panose="020B0502040204020203" pitchFamily="34" charset="0"/>
              </a:rPr>
              <a:t>Some</a:t>
            </a:r>
            <a:r>
              <a:rPr lang="hu-HU" spc="300" dirty="0">
                <a:latin typeface="Bahnschrift" panose="020B0502040204020203" pitchFamily="34" charset="0"/>
              </a:rPr>
              <a:t> </a:t>
            </a:r>
            <a:r>
              <a:rPr lang="hu-HU" spc="300" dirty="0" err="1">
                <a:latin typeface="Bahnschrift" panose="020B0502040204020203" pitchFamily="34" charset="0"/>
              </a:rPr>
              <a:t>important</a:t>
            </a:r>
            <a:r>
              <a:rPr lang="hu-HU" spc="300" dirty="0">
                <a:latin typeface="Bahnschrift" panose="020B0502040204020203" pitchFamily="34" charset="0"/>
              </a:rPr>
              <a:t> </a:t>
            </a:r>
            <a:r>
              <a:rPr lang="hu-HU" spc="300" dirty="0" err="1">
                <a:latin typeface="Bahnschrift" panose="020B0502040204020203" pitchFamily="34" charset="0"/>
              </a:rPr>
              <a:t>package</a:t>
            </a:r>
            <a:r>
              <a:rPr lang="hu-HU" spc="300" dirty="0">
                <a:latin typeface="Bahnschrift" panose="020B0502040204020203" pitchFamily="34" charset="0"/>
              </a:rPr>
              <a:t>:</a:t>
            </a:r>
            <a:endParaRPr lang="hu-HU" dirty="0"/>
          </a:p>
        </p:txBody>
      </p:sp>
      <p:pic>
        <p:nvPicPr>
          <p:cNvPr id="18" name="Picture 2" descr="Npm Logo PNG Transparent &amp; SVG Vector - Freebie Supply">
            <a:extLst>
              <a:ext uri="{FF2B5EF4-FFF2-40B4-BE49-F238E27FC236}">
                <a16:creationId xmlns:a16="http://schemas.microsoft.com/office/drawing/2014/main" id="{C4E49485-F0FC-493F-BBA2-5C30B48C8009}"/>
              </a:ext>
            </a:extLst>
          </p:cNvPr>
          <p:cNvPicPr>
            <a:picLocks noChangeAspect="1" noChangeArrowheads="1"/>
          </p:cNvPicPr>
          <p:nvPr/>
        </p:nvPicPr>
        <p:blipFill rotWithShape="1">
          <a:blip r:embed="rId5">
            <a:biLevel thresh="50000"/>
            <a:extLst>
              <a:ext uri="{28A0092B-C50C-407E-A947-70E740481C1C}">
                <a14:useLocalDpi xmlns:a14="http://schemas.microsoft.com/office/drawing/2010/main" val="0"/>
              </a:ext>
            </a:extLst>
          </a:blip>
          <a:srcRect l="11067" t="26623" r="8400" b="26267"/>
          <a:stretch/>
        </p:blipFill>
        <p:spPr bwMode="auto">
          <a:xfrm>
            <a:off x="8195840" y="4955356"/>
            <a:ext cx="2472963" cy="108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4957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egyezhető">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TM03457503[[fn=Jegyezhető]]</Template>
  <TotalTime>1278</TotalTime>
  <Words>2421</Words>
  <Application>Microsoft Office PowerPoint</Application>
  <PresentationFormat>Szélesvásznú</PresentationFormat>
  <Paragraphs>379</Paragraphs>
  <Slides>41</Slides>
  <Notes>29</Notes>
  <HiddenSlides>0</HiddenSlides>
  <MMClips>1</MMClips>
  <ScaleCrop>false</ScaleCrop>
  <HeadingPairs>
    <vt:vector size="6" baseType="variant">
      <vt:variant>
        <vt:lpstr>Használt betűtípusok</vt:lpstr>
      </vt:variant>
      <vt:variant>
        <vt:i4>7</vt:i4>
      </vt:variant>
      <vt:variant>
        <vt:lpstr>Téma</vt:lpstr>
      </vt:variant>
      <vt:variant>
        <vt:i4>1</vt:i4>
      </vt:variant>
      <vt:variant>
        <vt:lpstr>Diacímek</vt:lpstr>
      </vt:variant>
      <vt:variant>
        <vt:i4>41</vt:i4>
      </vt:variant>
    </vt:vector>
  </HeadingPairs>
  <TitlesOfParts>
    <vt:vector size="49" baseType="lpstr">
      <vt:lpstr>Arial</vt:lpstr>
      <vt:lpstr>Bahnschrift</vt:lpstr>
      <vt:lpstr>Calibri</vt:lpstr>
      <vt:lpstr>Calibri Light</vt:lpstr>
      <vt:lpstr>Century Gothic</vt:lpstr>
      <vt:lpstr>Consolas</vt:lpstr>
      <vt:lpstr>Wingdings 2</vt:lpstr>
      <vt:lpstr>Jegyezhető</vt:lpstr>
      <vt:lpstr>SOFTWARE PRESENTATION</vt:lpstr>
      <vt:lpstr>INTRODUCTION</vt:lpstr>
      <vt:lpstr>CREATING A PROJECT</vt:lpstr>
      <vt:lpstr>CREATING A PROJECT</vt:lpstr>
      <vt:lpstr>TECHNOLOGIES USED IN THE PROJECT</vt:lpstr>
      <vt:lpstr>TECHNOLOGIES USED IN THE PROJECT</vt:lpstr>
      <vt:lpstr>FEATURES IN THE APP</vt:lpstr>
      <vt:lpstr>FEATURES IN THE APP</vt:lpstr>
      <vt:lpstr>NPM PACKAGES USED FOR FUNCTIONS</vt:lpstr>
      <vt:lpstr>ALKALMAZÁSISMERTETŐ</vt:lpstr>
      <vt:lpstr>BEVEZETŐ</vt:lpstr>
      <vt:lpstr>PROJEKT MEGALKOTÁSA</vt:lpstr>
      <vt:lpstr>PROJEKTBEN ALKALMAZOTT TECHNOLÓGIÁK</vt:lpstr>
      <vt:lpstr>NPM CSOMAGOK A PROJEKTBEN</vt:lpstr>
      <vt:lpstr>PowerPoint-bemutató</vt:lpstr>
      <vt:lpstr>FUNKCIÓK AZ APPBAN</vt:lpstr>
      <vt:lpstr>FUNKCIÓK AZ APPBAN</vt:lpstr>
      <vt:lpstr>FUNKCIÓK AZ APPBAN</vt:lpstr>
      <vt:lpstr>FUNKCIÓK AZ APPBAN</vt:lpstr>
      <vt:lpstr>ADATBÁZIS</vt:lpstr>
      <vt:lpstr>PowerPoint-bemutató</vt:lpstr>
      <vt:lpstr>PowerPoint-bemutató</vt:lpstr>
      <vt:lpstr>ADATBÁZIS MODELL</vt:lpstr>
      <vt:lpstr>PowerPoint-bemutató</vt:lpstr>
      <vt:lpstr>BACKEND</vt:lpstr>
      <vt:lpstr>BACKEND – ADATBÁZIS KAPCSOLAT</vt:lpstr>
      <vt:lpstr>JELSZÓ &amp; VÉDELEM</vt:lpstr>
      <vt:lpstr>PowerPoint-bemutató</vt:lpstr>
      <vt:lpstr>PowerPoint-bemutató</vt:lpstr>
      <vt:lpstr>LEKÉRDEZŐ FÜGGVÉNY, ÉS ANNAK ELÉRHETŐSÉGE</vt:lpstr>
      <vt:lpstr>FRONTEND</vt:lpstr>
      <vt:lpstr>ADATOK LEKÉRDEZÉSE KLIENSOLDALRÓL</vt:lpstr>
      <vt:lpstr>PowerPoint-bemutató</vt:lpstr>
      <vt:lpstr>PowerPoint-bemutató</vt:lpstr>
      <vt:lpstr>PowerPoint-bemutató</vt:lpstr>
      <vt:lpstr>MEGJELENÉS, ARCULAT</vt:lpstr>
      <vt:lpstr>MEGJELENÉS, ARCULAT</vt:lpstr>
      <vt:lpstr>PowerPoint-bemutató</vt:lpstr>
      <vt:lpstr>PUBLIKÁCIÓ</vt:lpstr>
      <vt:lpstr>FEJLESZTÉSI LEHETŐSÉGEK</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ALKALMAZÁSISMERTETŐ</dc:title>
  <dc:creator>Sipos Roland</dc:creator>
  <cp:lastModifiedBy>Sipos Roland</cp:lastModifiedBy>
  <cp:revision>62</cp:revision>
  <cp:lastPrinted>2023-04-16T12:08:21Z</cp:lastPrinted>
  <dcterms:created xsi:type="dcterms:W3CDTF">2023-04-16T07:17:20Z</dcterms:created>
  <dcterms:modified xsi:type="dcterms:W3CDTF">2023-04-27T09:12:20Z</dcterms:modified>
</cp:coreProperties>
</file>